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59" r:id="rId6"/>
    <p:sldId id="257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34" autoAdjust="0"/>
  </p:normalViewPr>
  <p:slideViewPr>
    <p:cSldViewPr snapToGrid="0">
      <p:cViewPr varScale="1">
        <p:scale>
          <a:sx n="177" d="100"/>
          <a:sy n="177" d="100"/>
        </p:scale>
        <p:origin x="93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FE68CED5-8757-4C5B-A8E8-CC8CF8014E88}"/>
    <pc:docChg chg="undo custSel addSld modSld">
      <pc:chgData name="Kal Rabb" userId="3edf06299a4717ec" providerId="LiveId" clId="{FE68CED5-8757-4C5B-A8E8-CC8CF8014E88}" dt="2020-07-03T13:27:58.036" v="1011"/>
      <pc:docMkLst>
        <pc:docMk/>
      </pc:docMkLst>
      <pc:sldChg chg="modSp mod">
        <pc:chgData name="Kal Rabb" userId="3edf06299a4717ec" providerId="LiveId" clId="{FE68CED5-8757-4C5B-A8E8-CC8CF8014E88}" dt="2020-07-03T13:26:49.423" v="1008" actId="20577"/>
        <pc:sldMkLst>
          <pc:docMk/>
          <pc:sldMk cId="173445206" sldId="259"/>
        </pc:sldMkLst>
        <pc:spChg chg="mod">
          <ac:chgData name="Kal Rabb" userId="3edf06299a4717ec" providerId="LiveId" clId="{FE68CED5-8757-4C5B-A8E8-CC8CF8014E88}" dt="2020-07-03T13:26:49.423" v="1008" actId="20577"/>
          <ac:spMkLst>
            <pc:docMk/>
            <pc:sldMk cId="173445206" sldId="259"/>
            <ac:spMk id="3" creationId="{4E52A3D5-13A7-423A-898D-B290D05C8640}"/>
          </ac:spMkLst>
        </pc:spChg>
      </pc:sldChg>
      <pc:sldChg chg="addSp modSp new mod">
        <pc:chgData name="Kal Rabb" userId="3edf06299a4717ec" providerId="LiveId" clId="{FE68CED5-8757-4C5B-A8E8-CC8CF8014E88}" dt="2020-07-03T13:20:02.832" v="276" actId="14100"/>
        <pc:sldMkLst>
          <pc:docMk/>
          <pc:sldMk cId="3003438868" sldId="272"/>
        </pc:sldMkLst>
        <pc:spChg chg="mod">
          <ac:chgData name="Kal Rabb" userId="3edf06299a4717ec" providerId="LiveId" clId="{FE68CED5-8757-4C5B-A8E8-CC8CF8014E88}" dt="2020-07-03T13:06:16.133" v="16" actId="20577"/>
          <ac:spMkLst>
            <pc:docMk/>
            <pc:sldMk cId="3003438868" sldId="272"/>
            <ac:spMk id="2" creationId="{DD4857F6-F00B-468F-B1F9-E42F4BF8BE38}"/>
          </ac:spMkLst>
        </pc:spChg>
        <pc:spChg chg="mod">
          <ac:chgData name="Kal Rabb" userId="3edf06299a4717ec" providerId="LiveId" clId="{FE68CED5-8757-4C5B-A8E8-CC8CF8014E88}" dt="2020-07-03T13:09:05.824" v="115" actId="20577"/>
          <ac:spMkLst>
            <pc:docMk/>
            <pc:sldMk cId="3003438868" sldId="272"/>
            <ac:spMk id="3" creationId="{717D5AD9-1213-498A-9758-23AC5C052201}"/>
          </ac:spMkLst>
        </pc:spChg>
        <pc:spChg chg="add mod">
          <ac:chgData name="Kal Rabb" userId="3edf06299a4717ec" providerId="LiveId" clId="{FE68CED5-8757-4C5B-A8E8-CC8CF8014E88}" dt="2020-07-03T13:20:02.832" v="276" actId="14100"/>
          <ac:spMkLst>
            <pc:docMk/>
            <pc:sldMk cId="3003438868" sldId="272"/>
            <ac:spMk id="5" creationId="{F388D1BF-7A89-47BA-B6C8-6D48D1BFF3E7}"/>
          </ac:spMkLst>
        </pc:spChg>
      </pc:sldChg>
      <pc:sldChg chg="addSp modSp new mod modAnim">
        <pc:chgData name="Kal Rabb" userId="3edf06299a4717ec" providerId="LiveId" clId="{FE68CED5-8757-4C5B-A8E8-CC8CF8014E88}" dt="2020-07-03T13:27:58.036" v="1011"/>
        <pc:sldMkLst>
          <pc:docMk/>
          <pc:sldMk cId="1128646688" sldId="273"/>
        </pc:sldMkLst>
        <pc:spChg chg="mod">
          <ac:chgData name="Kal Rabb" userId="3edf06299a4717ec" providerId="LiveId" clId="{FE68CED5-8757-4C5B-A8E8-CC8CF8014E88}" dt="2020-07-03T13:09:52.979" v="126" actId="5793"/>
          <ac:spMkLst>
            <pc:docMk/>
            <pc:sldMk cId="1128646688" sldId="273"/>
            <ac:spMk id="2" creationId="{9BAF872A-FC25-4991-9E78-3F8687E365EB}"/>
          </ac:spMkLst>
        </pc:spChg>
        <pc:spChg chg="mod">
          <ac:chgData name="Kal Rabb" userId="3edf06299a4717ec" providerId="LiveId" clId="{FE68CED5-8757-4C5B-A8E8-CC8CF8014E88}" dt="2020-07-03T13:14:00.044" v="256" actId="14100"/>
          <ac:spMkLst>
            <pc:docMk/>
            <pc:sldMk cId="1128646688" sldId="273"/>
            <ac:spMk id="3" creationId="{004916B7-0385-4E0F-BD10-D9D1F505404E}"/>
          </ac:spMkLst>
        </pc:spChg>
        <pc:spChg chg="add mod">
          <ac:chgData name="Kal Rabb" userId="3edf06299a4717ec" providerId="LiveId" clId="{FE68CED5-8757-4C5B-A8E8-CC8CF8014E88}" dt="2020-07-03T13:19:26.012" v="273" actId="11529"/>
          <ac:spMkLst>
            <pc:docMk/>
            <pc:sldMk cId="1128646688" sldId="273"/>
            <ac:spMk id="7" creationId="{8528F477-873D-4BAB-AC04-0827C52CE398}"/>
          </ac:spMkLst>
        </pc:spChg>
        <pc:picChg chg="add mod">
          <ac:chgData name="Kal Rabb" userId="3edf06299a4717ec" providerId="LiveId" clId="{FE68CED5-8757-4C5B-A8E8-CC8CF8014E88}" dt="2020-07-03T13:14:12.149" v="260" actId="1076"/>
          <ac:picMkLst>
            <pc:docMk/>
            <pc:sldMk cId="1128646688" sldId="273"/>
            <ac:picMk id="4" creationId="{042DE713-0DD9-4B9D-BC1F-A6414A74D01E}"/>
          </ac:picMkLst>
        </pc:picChg>
        <pc:picChg chg="add mod">
          <ac:chgData name="Kal Rabb" userId="3edf06299a4717ec" providerId="LiveId" clId="{FE68CED5-8757-4C5B-A8E8-CC8CF8014E88}" dt="2020-07-03T13:15:09.804" v="264" actId="1076"/>
          <ac:picMkLst>
            <pc:docMk/>
            <pc:sldMk cId="1128646688" sldId="273"/>
            <ac:picMk id="5" creationId="{CDD97424-0C5A-4854-974F-1D7C3BA0836B}"/>
          </ac:picMkLst>
        </pc:picChg>
        <pc:picChg chg="add mod">
          <ac:chgData name="Kal Rabb" userId="3edf06299a4717ec" providerId="LiveId" clId="{FE68CED5-8757-4C5B-A8E8-CC8CF8014E88}" dt="2020-07-03T13:19:13.526" v="271" actId="1076"/>
          <ac:picMkLst>
            <pc:docMk/>
            <pc:sldMk cId="1128646688" sldId="273"/>
            <ac:picMk id="6" creationId="{AFADF535-3BCE-49BA-8F86-6EE0241AB066}"/>
          </ac:picMkLst>
        </pc:picChg>
        <pc:picChg chg="add mod">
          <ac:chgData name="Kal Rabb" userId="3edf06299a4717ec" providerId="LiveId" clId="{FE68CED5-8757-4C5B-A8E8-CC8CF8014E88}" dt="2020-07-03T13:19:15.863" v="272" actId="1076"/>
          <ac:picMkLst>
            <pc:docMk/>
            <pc:sldMk cId="1128646688" sldId="273"/>
            <ac:picMk id="1026" creationId="{B5B85B22-7F6F-49E9-85E7-C4BC5C203AFD}"/>
          </ac:picMkLst>
        </pc:picChg>
      </pc:sldChg>
      <pc:sldChg chg="addSp modSp new mod">
        <pc:chgData name="Kal Rabb" userId="3edf06299a4717ec" providerId="LiveId" clId="{FE68CED5-8757-4C5B-A8E8-CC8CF8014E88}" dt="2020-07-03T13:26:09.824" v="887" actId="20577"/>
        <pc:sldMkLst>
          <pc:docMk/>
          <pc:sldMk cId="1150462450" sldId="274"/>
        </pc:sldMkLst>
        <pc:spChg chg="mod">
          <ac:chgData name="Kal Rabb" userId="3edf06299a4717ec" providerId="LiveId" clId="{FE68CED5-8757-4C5B-A8E8-CC8CF8014E88}" dt="2020-07-03T13:26:09.824" v="887" actId="20577"/>
          <ac:spMkLst>
            <pc:docMk/>
            <pc:sldMk cId="1150462450" sldId="274"/>
            <ac:spMk id="2" creationId="{593B5E20-5B6B-467C-9614-0F875330A258}"/>
          </ac:spMkLst>
        </pc:spChg>
        <pc:spChg chg="mod">
          <ac:chgData name="Kal Rabb" userId="3edf06299a4717ec" providerId="LiveId" clId="{FE68CED5-8757-4C5B-A8E8-CC8CF8014E88}" dt="2020-07-03T13:25:51.780" v="870"/>
          <ac:spMkLst>
            <pc:docMk/>
            <pc:sldMk cId="1150462450" sldId="274"/>
            <ac:spMk id="3" creationId="{0994A13B-E10F-4FB4-ADA2-4B2EDCDEF6B8}"/>
          </ac:spMkLst>
        </pc:spChg>
        <pc:spChg chg="add mod">
          <ac:chgData name="Kal Rabb" userId="3edf06299a4717ec" providerId="LiveId" clId="{FE68CED5-8757-4C5B-A8E8-CC8CF8014E88}" dt="2020-07-03T13:26:01.446" v="872" actId="1076"/>
          <ac:spMkLst>
            <pc:docMk/>
            <pc:sldMk cId="1150462450" sldId="274"/>
            <ac:spMk id="5" creationId="{E8AF1252-3115-44A3-9FFE-3C22BDBF2455}"/>
          </ac:spMkLst>
        </pc:spChg>
      </pc:sldChg>
    </pc:docChg>
  </pc:docChgLst>
  <pc:docChgLst>
    <pc:chgData name="Kal Rabb" userId="3edf06299a4717ec" providerId="LiveId" clId="{86AEA485-ACBA-4DFC-8077-DFD7029AE01C}"/>
    <pc:docChg chg="modSld">
      <pc:chgData name="Kal Rabb" userId="3edf06299a4717ec" providerId="LiveId" clId="{86AEA485-ACBA-4DFC-8077-DFD7029AE01C}" dt="2020-08-03T20:19:50.930" v="82" actId="20577"/>
      <pc:docMkLst>
        <pc:docMk/>
      </pc:docMkLst>
      <pc:sldChg chg="addSp modSp mod modAnim">
        <pc:chgData name="Kal Rabb" userId="3edf06299a4717ec" providerId="LiveId" clId="{86AEA485-ACBA-4DFC-8077-DFD7029AE01C}" dt="2020-08-03T20:19:01.162" v="32"/>
        <pc:sldMkLst>
          <pc:docMk/>
          <pc:sldMk cId="2521672213" sldId="267"/>
        </pc:sldMkLst>
        <pc:spChg chg="add mod">
          <ac:chgData name="Kal Rabb" userId="3edf06299a4717ec" providerId="LiveId" clId="{86AEA485-ACBA-4DFC-8077-DFD7029AE01C}" dt="2020-08-03T20:18:54.319" v="31" actId="1076"/>
          <ac:spMkLst>
            <pc:docMk/>
            <pc:sldMk cId="2521672213" sldId="267"/>
            <ac:spMk id="3" creationId="{B0327F26-EA19-43DE-B3D5-7DE1A75BFC81}"/>
          </ac:spMkLst>
        </pc:spChg>
      </pc:sldChg>
      <pc:sldChg chg="addSp modSp mod modAnim">
        <pc:chgData name="Kal Rabb" userId="3edf06299a4717ec" providerId="LiveId" clId="{86AEA485-ACBA-4DFC-8077-DFD7029AE01C}" dt="2020-08-03T20:19:50.930" v="82" actId="20577"/>
        <pc:sldMkLst>
          <pc:docMk/>
          <pc:sldMk cId="1724558900" sldId="269"/>
        </pc:sldMkLst>
        <pc:spChg chg="add mod">
          <ac:chgData name="Kal Rabb" userId="3edf06299a4717ec" providerId="LiveId" clId="{86AEA485-ACBA-4DFC-8077-DFD7029AE01C}" dt="2020-08-03T20:19:50.930" v="82" actId="20577"/>
          <ac:spMkLst>
            <pc:docMk/>
            <pc:sldMk cId="1724558900" sldId="269"/>
            <ac:spMk id="20" creationId="{A4ABBD73-4ABD-4A09-BC8E-6B7009A2FD4E}"/>
          </ac:spMkLst>
        </pc:spChg>
        <pc:spChg chg="mod">
          <ac:chgData name="Kal Rabb" userId="3edf06299a4717ec" providerId="LiveId" clId="{86AEA485-ACBA-4DFC-8077-DFD7029AE01C}" dt="2020-08-03T20:19:21.422" v="34" actId="1076"/>
          <ac:spMkLst>
            <pc:docMk/>
            <pc:sldMk cId="1724558900" sldId="269"/>
            <ac:spMk id="50" creationId="{F9841879-01F1-435A-9CAF-FA6B10F9B3CB}"/>
          </ac:spMkLst>
        </pc:spChg>
      </pc:sldChg>
    </pc:docChg>
  </pc:docChgLst>
  <pc:docChgLst>
    <pc:chgData name="Kal Rabb" userId="3edf06299a4717ec" providerId="LiveId" clId="{DB34D900-8F9D-477B-A8BC-E1BA5F12A4B6}"/>
    <pc:docChg chg="custSel delSld modSld">
      <pc:chgData name="Kal Rabb" userId="3edf06299a4717ec" providerId="LiveId" clId="{DB34D900-8F9D-477B-A8BC-E1BA5F12A4B6}" dt="2020-08-13T20:17:07.576" v="678" actId="20577"/>
      <pc:docMkLst>
        <pc:docMk/>
      </pc:docMkLst>
      <pc:sldChg chg="modSp mod">
        <pc:chgData name="Kal Rabb" userId="3edf06299a4717ec" providerId="LiveId" clId="{DB34D900-8F9D-477B-A8BC-E1BA5F12A4B6}" dt="2020-08-13T20:17:07.576" v="678" actId="20577"/>
        <pc:sldMkLst>
          <pc:docMk/>
          <pc:sldMk cId="955035328" sldId="270"/>
        </pc:sldMkLst>
        <pc:spChg chg="mod">
          <ac:chgData name="Kal Rabb" userId="3edf06299a4717ec" providerId="LiveId" clId="{DB34D900-8F9D-477B-A8BC-E1BA5F12A4B6}" dt="2020-08-13T20:11:25.250" v="38" actId="20577"/>
          <ac:spMkLst>
            <pc:docMk/>
            <pc:sldMk cId="955035328" sldId="270"/>
            <ac:spMk id="2" creationId="{D52AE572-CD7D-41AD-83CD-821C850F978C}"/>
          </ac:spMkLst>
        </pc:spChg>
        <pc:spChg chg="mod">
          <ac:chgData name="Kal Rabb" userId="3edf06299a4717ec" providerId="LiveId" clId="{DB34D900-8F9D-477B-A8BC-E1BA5F12A4B6}" dt="2020-08-13T20:17:07.576" v="678" actId="20577"/>
          <ac:spMkLst>
            <pc:docMk/>
            <pc:sldMk cId="955035328" sldId="270"/>
            <ac:spMk id="3" creationId="{FF6A5102-8349-427B-BCF4-BE2552FF8563}"/>
          </ac:spMkLst>
        </pc:spChg>
      </pc:sldChg>
      <pc:sldChg chg="del">
        <pc:chgData name="Kal Rabb" userId="3edf06299a4717ec" providerId="LiveId" clId="{DB34D900-8F9D-477B-A8BC-E1BA5F12A4B6}" dt="2020-08-13T20:15:52.025" v="656" actId="2696"/>
        <pc:sldMkLst>
          <pc:docMk/>
          <pc:sldMk cId="2050496382" sldId="271"/>
        </pc:sldMkLst>
      </pc:sldChg>
    </pc:docChg>
  </pc:docChgLst>
  <pc:docChgLst>
    <pc:chgData name="Kal Rabb" userId="3edf06299a4717ec" providerId="LiveId" clId="{A1676E49-B41D-4767-B700-B2246AD0EC23}"/>
    <pc:docChg chg="undo custSel addSld delSld modSld">
      <pc:chgData name="Kal Rabb" userId="3edf06299a4717ec" providerId="LiveId" clId="{A1676E49-B41D-4767-B700-B2246AD0EC23}" dt="2020-06-14T18:45:06.487" v="2003" actId="27636"/>
      <pc:docMkLst>
        <pc:docMk/>
      </pc:docMkLst>
      <pc:sldChg chg="modSp mod">
        <pc:chgData name="Kal Rabb" userId="3edf06299a4717ec" providerId="LiveId" clId="{A1676E49-B41D-4767-B700-B2246AD0EC23}" dt="2020-06-14T18:45:06.487" v="2003" actId="27636"/>
        <pc:sldMkLst>
          <pc:docMk/>
          <pc:sldMk cId="1218435440" sldId="262"/>
        </pc:sldMkLst>
        <pc:spChg chg="mod">
          <ac:chgData name="Kal Rabb" userId="3edf06299a4717ec" providerId="LiveId" clId="{A1676E49-B41D-4767-B700-B2246AD0EC23}" dt="2020-06-14T18:44:05.703" v="1893" actId="20577"/>
          <ac:spMkLst>
            <pc:docMk/>
            <pc:sldMk cId="1218435440" sldId="262"/>
            <ac:spMk id="3" creationId="{F6FF35FF-30C0-43BF-B4A3-3376CD20C1F2}"/>
          </ac:spMkLst>
        </pc:spChg>
        <pc:spChg chg="mod">
          <ac:chgData name="Kal Rabb" userId="3edf06299a4717ec" providerId="LiveId" clId="{A1676E49-B41D-4767-B700-B2246AD0EC23}" dt="2020-06-14T18:45:06.487" v="2003" actId="27636"/>
          <ac:spMkLst>
            <pc:docMk/>
            <pc:sldMk cId="1218435440" sldId="262"/>
            <ac:spMk id="4" creationId="{7C2BBE0B-A0FF-4A77-AD71-BA95210EFB1E}"/>
          </ac:spMkLst>
        </pc:spChg>
        <pc:spChg chg="mod">
          <ac:chgData name="Kal Rabb" userId="3edf06299a4717ec" providerId="LiveId" clId="{A1676E49-B41D-4767-B700-B2246AD0EC23}" dt="2020-06-14T18:45:06.480" v="2002" actId="27636"/>
          <ac:spMkLst>
            <pc:docMk/>
            <pc:sldMk cId="1218435440" sldId="262"/>
            <ac:spMk id="5" creationId="{0D19D0F3-43D7-469F-8EA6-B7A57634E636}"/>
          </ac:spMkLst>
        </pc:spChg>
      </pc:sldChg>
      <pc:sldChg chg="modSp mod">
        <pc:chgData name="Kal Rabb" userId="3edf06299a4717ec" providerId="LiveId" clId="{A1676E49-B41D-4767-B700-B2246AD0EC23}" dt="2020-05-21T12:32:06.097" v="944" actId="20577"/>
        <pc:sldMkLst>
          <pc:docMk/>
          <pc:sldMk cId="782778145" sldId="264"/>
        </pc:sldMkLst>
        <pc:spChg chg="mod">
          <ac:chgData name="Kal Rabb" userId="3edf06299a4717ec" providerId="LiveId" clId="{A1676E49-B41D-4767-B700-B2246AD0EC23}" dt="2020-05-21T12:32:06.097" v="944" actId="20577"/>
          <ac:spMkLst>
            <pc:docMk/>
            <pc:sldMk cId="782778145" sldId="264"/>
            <ac:spMk id="4" creationId="{A325DC7E-4495-4980-B0F8-D1C17E389135}"/>
          </ac:spMkLst>
        </pc:spChg>
      </pc:sldChg>
      <pc:sldChg chg="addSp delSp modSp new mod modClrScheme chgLayout modNotesTx">
        <pc:chgData name="Kal Rabb" userId="3edf06299a4717ec" providerId="LiveId" clId="{A1676E49-B41D-4767-B700-B2246AD0EC23}" dt="2020-05-21T12:20:01.985" v="449" actId="179"/>
        <pc:sldMkLst>
          <pc:docMk/>
          <pc:sldMk cId="2521672213" sldId="267"/>
        </pc:sldMkLst>
        <pc:spChg chg="mod ord">
          <ac:chgData name="Kal Rabb" userId="3edf06299a4717ec" providerId="LiveId" clId="{A1676E49-B41D-4767-B700-B2246AD0EC23}" dt="2020-05-21T12:10:02.900" v="164" actId="700"/>
          <ac:spMkLst>
            <pc:docMk/>
            <pc:sldMk cId="2521672213" sldId="267"/>
            <ac:spMk id="2" creationId="{4B701834-FB9F-441E-9184-24080C4EB2BD}"/>
          </ac:spMkLst>
        </pc:spChg>
        <pc:spChg chg="del">
          <ac:chgData name="Kal Rabb" userId="3edf06299a4717ec" providerId="LiveId" clId="{A1676E49-B41D-4767-B700-B2246AD0EC23}" dt="2020-05-21T12:10:02.900" v="164" actId="700"/>
          <ac:spMkLst>
            <pc:docMk/>
            <pc:sldMk cId="2521672213" sldId="267"/>
            <ac:spMk id="3" creationId="{8F6723C5-EE81-4E78-B345-190225F0B8F4}"/>
          </ac:spMkLst>
        </pc:spChg>
        <pc:spChg chg="add mod">
          <ac:chgData name="Kal Rabb" userId="3edf06299a4717ec" providerId="LiveId" clId="{A1676E49-B41D-4767-B700-B2246AD0EC23}" dt="2020-05-21T12:13:59.821" v="236" actId="14100"/>
          <ac:spMkLst>
            <pc:docMk/>
            <pc:sldMk cId="2521672213" sldId="267"/>
            <ac:spMk id="4" creationId="{1842AFB4-CA78-4F8D-BFC9-3ECD08DA91EA}"/>
          </ac:spMkLst>
        </pc:spChg>
        <pc:spChg chg="add mod">
          <ac:chgData name="Kal Rabb" userId="3edf06299a4717ec" providerId="LiveId" clId="{A1676E49-B41D-4767-B700-B2246AD0EC23}" dt="2020-05-21T12:10:40.466" v="181" actId="14100"/>
          <ac:spMkLst>
            <pc:docMk/>
            <pc:sldMk cId="2521672213" sldId="267"/>
            <ac:spMk id="5" creationId="{360FC530-BC2D-4935-B7FF-AC66C800CFE4}"/>
          </ac:spMkLst>
        </pc:spChg>
        <pc:spChg chg="add mod">
          <ac:chgData name="Kal Rabb" userId="3edf06299a4717ec" providerId="LiveId" clId="{A1676E49-B41D-4767-B700-B2246AD0EC23}" dt="2020-05-21T12:12:33.612" v="211" actId="20577"/>
          <ac:spMkLst>
            <pc:docMk/>
            <pc:sldMk cId="2521672213" sldId="267"/>
            <ac:spMk id="6" creationId="{AF2618E3-35CB-430A-947D-7E4700FEC933}"/>
          </ac:spMkLst>
        </pc:spChg>
        <pc:spChg chg="add mod">
          <ac:chgData name="Kal Rabb" userId="3edf06299a4717ec" providerId="LiveId" clId="{A1676E49-B41D-4767-B700-B2246AD0EC23}" dt="2020-05-21T12:11:40.951" v="209" actId="14100"/>
          <ac:spMkLst>
            <pc:docMk/>
            <pc:sldMk cId="2521672213" sldId="267"/>
            <ac:spMk id="7" creationId="{62326984-1A9F-4F08-B87F-FF7D6C21D1D5}"/>
          </ac:spMkLst>
        </pc:spChg>
        <pc:spChg chg="add mod">
          <ac:chgData name="Kal Rabb" userId="3edf06299a4717ec" providerId="LiveId" clId="{A1676E49-B41D-4767-B700-B2246AD0EC23}" dt="2020-05-21T12:17:09.243" v="260" actId="1076"/>
          <ac:spMkLst>
            <pc:docMk/>
            <pc:sldMk cId="2521672213" sldId="267"/>
            <ac:spMk id="8" creationId="{F7F867F2-F4F3-4931-8CF3-7DC2442B68B4}"/>
          </ac:spMkLst>
        </pc:spChg>
        <pc:spChg chg="add mod">
          <ac:chgData name="Kal Rabb" userId="3edf06299a4717ec" providerId="LiveId" clId="{A1676E49-B41D-4767-B700-B2246AD0EC23}" dt="2020-05-21T12:12:47.305" v="213" actId="1076"/>
          <ac:spMkLst>
            <pc:docMk/>
            <pc:sldMk cId="2521672213" sldId="267"/>
            <ac:spMk id="9" creationId="{90351E31-012F-4506-834E-D4D47C7CBBF0}"/>
          </ac:spMkLst>
        </pc:spChg>
        <pc:spChg chg="add mod">
          <ac:chgData name="Kal Rabb" userId="3edf06299a4717ec" providerId="LiveId" clId="{A1676E49-B41D-4767-B700-B2246AD0EC23}" dt="2020-05-21T12:17:40.168" v="264" actId="1076"/>
          <ac:spMkLst>
            <pc:docMk/>
            <pc:sldMk cId="2521672213" sldId="267"/>
            <ac:spMk id="10" creationId="{AED4B8F1-2F84-4646-9B7C-D542B0515275}"/>
          </ac:spMkLst>
        </pc:spChg>
        <pc:spChg chg="add mod">
          <ac:chgData name="Kal Rabb" userId="3edf06299a4717ec" providerId="LiveId" clId="{A1676E49-B41D-4767-B700-B2246AD0EC23}" dt="2020-05-21T12:12:59.947" v="216" actId="20577"/>
          <ac:spMkLst>
            <pc:docMk/>
            <pc:sldMk cId="2521672213" sldId="267"/>
            <ac:spMk id="11" creationId="{AF04CB19-692A-43B7-9F0B-B47FC9FB5A2F}"/>
          </ac:spMkLst>
        </pc:spChg>
        <pc:spChg chg="add mod">
          <ac:chgData name="Kal Rabb" userId="3edf06299a4717ec" providerId="LiveId" clId="{A1676E49-B41D-4767-B700-B2246AD0EC23}" dt="2020-05-21T12:12:56.349" v="215" actId="1076"/>
          <ac:spMkLst>
            <pc:docMk/>
            <pc:sldMk cId="2521672213" sldId="267"/>
            <ac:spMk id="12" creationId="{6B6A24A3-3C66-41E2-A11B-B475EF2EAB59}"/>
          </ac:spMkLst>
        </pc:spChg>
        <pc:spChg chg="add mod">
          <ac:chgData name="Kal Rabb" userId="3edf06299a4717ec" providerId="LiveId" clId="{A1676E49-B41D-4767-B700-B2246AD0EC23}" dt="2020-05-21T12:18:15.312" v="268" actId="1076"/>
          <ac:spMkLst>
            <pc:docMk/>
            <pc:sldMk cId="2521672213" sldId="267"/>
            <ac:spMk id="13" creationId="{EF5709FF-7849-4919-81CD-4A1E9C929D38}"/>
          </ac:spMkLst>
        </pc:spChg>
        <pc:spChg chg="add mod">
          <ac:chgData name="Kal Rabb" userId="3edf06299a4717ec" providerId="LiveId" clId="{A1676E49-B41D-4767-B700-B2246AD0EC23}" dt="2020-05-21T12:20:01.985" v="449" actId="179"/>
          <ac:spMkLst>
            <pc:docMk/>
            <pc:sldMk cId="2521672213" sldId="267"/>
            <ac:spMk id="50" creationId="{F9841879-01F1-435A-9CAF-FA6B10F9B3CB}"/>
          </ac:spMkLst>
        </pc:spChg>
        <pc:cxnChg chg="add mod">
          <ac:chgData name="Kal Rabb" userId="3edf06299a4717ec" providerId="LiveId" clId="{A1676E49-B41D-4767-B700-B2246AD0EC23}" dt="2020-05-21T12:17:09.243" v="260" actId="1076"/>
          <ac:cxnSpMkLst>
            <pc:docMk/>
            <pc:sldMk cId="2521672213" sldId="267"/>
            <ac:cxnSpMk id="15" creationId="{79F718C2-77F1-4B35-9A78-4C44BADA3BEE}"/>
          </ac:cxnSpMkLst>
        </pc:cxnChg>
        <pc:cxnChg chg="add mod">
          <ac:chgData name="Kal Rabb" userId="3edf06299a4717ec" providerId="LiveId" clId="{A1676E49-B41D-4767-B700-B2246AD0EC23}" dt="2020-05-21T12:17:46.772" v="265" actId="14100"/>
          <ac:cxnSpMkLst>
            <pc:docMk/>
            <pc:sldMk cId="2521672213" sldId="267"/>
            <ac:cxnSpMk id="16" creationId="{3A7CCFC5-16B0-4222-B748-EA247FB96C2F}"/>
          </ac:cxnSpMkLst>
        </pc:cxnChg>
        <pc:cxnChg chg="add mod">
          <ac:chgData name="Kal Rabb" userId="3edf06299a4717ec" providerId="LiveId" clId="{A1676E49-B41D-4767-B700-B2246AD0EC23}" dt="2020-05-21T12:18:15.312" v="268" actId="1076"/>
          <ac:cxnSpMkLst>
            <pc:docMk/>
            <pc:sldMk cId="2521672213" sldId="267"/>
            <ac:cxnSpMk id="18" creationId="{98FBB937-39BF-43A3-90E7-DA29E0D53257}"/>
          </ac:cxnSpMkLst>
        </pc:cxnChg>
        <pc:cxnChg chg="add mod">
          <ac:chgData name="Kal Rabb" userId="3edf06299a4717ec" providerId="LiveId" clId="{A1676E49-B41D-4767-B700-B2246AD0EC23}" dt="2020-05-21T12:15:53.696" v="254" actId="14100"/>
          <ac:cxnSpMkLst>
            <pc:docMk/>
            <pc:sldMk cId="2521672213" sldId="267"/>
            <ac:cxnSpMk id="20" creationId="{06A8C3A0-4B91-46EC-948A-A3BF5867C83D}"/>
          </ac:cxnSpMkLst>
        </pc:cxnChg>
        <pc:cxnChg chg="add mod">
          <ac:chgData name="Kal Rabb" userId="3edf06299a4717ec" providerId="LiveId" clId="{A1676E49-B41D-4767-B700-B2246AD0EC23}" dt="2020-05-21T12:15:30.929" v="251" actId="14100"/>
          <ac:cxnSpMkLst>
            <pc:docMk/>
            <pc:sldMk cId="2521672213" sldId="267"/>
            <ac:cxnSpMk id="23" creationId="{2C77403B-BF66-43CA-B244-BA4CE03192E4}"/>
          </ac:cxnSpMkLst>
        </pc:cxnChg>
        <pc:cxnChg chg="add">
          <ac:chgData name="Kal Rabb" userId="3edf06299a4717ec" providerId="LiveId" clId="{A1676E49-B41D-4767-B700-B2246AD0EC23}" dt="2020-05-21T12:16:43.124" v="255" actId="11529"/>
          <ac:cxnSpMkLst>
            <pc:docMk/>
            <pc:sldMk cId="2521672213" sldId="267"/>
            <ac:cxnSpMk id="30" creationId="{B45F4524-1609-4519-8AA5-A33FC9E4A1BD}"/>
          </ac:cxnSpMkLst>
        </pc:cxnChg>
        <pc:cxnChg chg="add mod">
          <ac:chgData name="Kal Rabb" userId="3edf06299a4717ec" providerId="LiveId" clId="{A1676E49-B41D-4767-B700-B2246AD0EC23}" dt="2020-05-21T12:17:09.243" v="260" actId="1076"/>
          <ac:cxnSpMkLst>
            <pc:docMk/>
            <pc:sldMk cId="2521672213" sldId="267"/>
            <ac:cxnSpMk id="32" creationId="{FA5F95C9-5494-49FD-A19F-03767A89FEAB}"/>
          </ac:cxnSpMkLst>
        </pc:cxnChg>
        <pc:cxnChg chg="add del mod">
          <ac:chgData name="Kal Rabb" userId="3edf06299a4717ec" providerId="LiveId" clId="{A1676E49-B41D-4767-B700-B2246AD0EC23}" dt="2020-05-21T12:17:15.933" v="261"/>
          <ac:cxnSpMkLst>
            <pc:docMk/>
            <pc:sldMk cId="2521672213" sldId="267"/>
            <ac:cxnSpMk id="35" creationId="{1A0E1CF2-9843-4363-A715-98B11584127A}"/>
          </ac:cxnSpMkLst>
        </pc:cxnChg>
        <pc:cxnChg chg="add del mod">
          <ac:chgData name="Kal Rabb" userId="3edf06299a4717ec" providerId="LiveId" clId="{A1676E49-B41D-4767-B700-B2246AD0EC23}" dt="2020-05-21T12:17:15.933" v="261"/>
          <ac:cxnSpMkLst>
            <pc:docMk/>
            <pc:sldMk cId="2521672213" sldId="267"/>
            <ac:cxnSpMk id="36" creationId="{E8E234DD-3F57-46F7-ACF1-7E94E0235895}"/>
          </ac:cxnSpMkLst>
        </pc:cxnChg>
        <pc:cxnChg chg="add">
          <ac:chgData name="Kal Rabb" userId="3edf06299a4717ec" providerId="LiveId" clId="{A1676E49-B41D-4767-B700-B2246AD0EC23}" dt="2020-05-21T12:17:27.582" v="262" actId="11529"/>
          <ac:cxnSpMkLst>
            <pc:docMk/>
            <pc:sldMk cId="2521672213" sldId="267"/>
            <ac:cxnSpMk id="40" creationId="{AF68F6D7-42BD-459F-A31D-D16EBB04263F}"/>
          </ac:cxnSpMkLst>
        </pc:cxnChg>
        <pc:cxnChg chg="add mod">
          <ac:chgData name="Kal Rabb" userId="3edf06299a4717ec" providerId="LiveId" clId="{A1676E49-B41D-4767-B700-B2246AD0EC23}" dt="2020-05-21T12:17:40.168" v="264" actId="1076"/>
          <ac:cxnSpMkLst>
            <pc:docMk/>
            <pc:sldMk cId="2521672213" sldId="267"/>
            <ac:cxnSpMk id="42" creationId="{3D5DBA66-E97E-4EAF-80B0-172597155EF6}"/>
          </ac:cxnSpMkLst>
        </pc:cxnChg>
        <pc:cxnChg chg="add">
          <ac:chgData name="Kal Rabb" userId="3edf06299a4717ec" providerId="LiveId" clId="{A1676E49-B41D-4767-B700-B2246AD0EC23}" dt="2020-05-21T12:17:54.896" v="266" actId="11529"/>
          <ac:cxnSpMkLst>
            <pc:docMk/>
            <pc:sldMk cId="2521672213" sldId="267"/>
            <ac:cxnSpMk id="46" creationId="{99BD6817-D5E4-415E-B804-501C684299F4}"/>
          </ac:cxnSpMkLst>
        </pc:cxnChg>
        <pc:cxnChg chg="add mod">
          <ac:chgData name="Kal Rabb" userId="3edf06299a4717ec" providerId="LiveId" clId="{A1676E49-B41D-4767-B700-B2246AD0EC23}" dt="2020-05-21T12:18:15.312" v="268" actId="1076"/>
          <ac:cxnSpMkLst>
            <pc:docMk/>
            <pc:sldMk cId="2521672213" sldId="267"/>
            <ac:cxnSpMk id="48" creationId="{BE6B6314-E9FA-4957-B671-692F41490576}"/>
          </ac:cxnSpMkLst>
        </pc:cxnChg>
      </pc:sldChg>
      <pc:sldChg chg="addSp delSp modSp add mod">
        <pc:chgData name="Kal Rabb" userId="3edf06299a4717ec" providerId="LiveId" clId="{A1676E49-B41D-4767-B700-B2246AD0EC23}" dt="2020-05-21T12:31:41.319" v="924" actId="11529"/>
        <pc:sldMkLst>
          <pc:docMk/>
          <pc:sldMk cId="618864814" sldId="268"/>
        </pc:sldMkLst>
        <pc:spChg chg="mod">
          <ac:chgData name="Kal Rabb" userId="3edf06299a4717ec" providerId="LiveId" clId="{A1676E49-B41D-4767-B700-B2246AD0EC23}" dt="2020-05-21T12:28:51.992" v="862" actId="20577"/>
          <ac:spMkLst>
            <pc:docMk/>
            <pc:sldMk cId="618864814" sldId="268"/>
            <ac:spMk id="2" creationId="{4B701834-FB9F-441E-9184-24080C4EB2BD}"/>
          </ac:spMkLst>
        </pc:spChg>
        <pc:spChg chg="add del mod">
          <ac:chgData name="Kal Rabb" userId="3edf06299a4717ec" providerId="LiveId" clId="{A1676E49-B41D-4767-B700-B2246AD0EC23}" dt="2020-05-21T12:20:43.422" v="493" actId="767"/>
          <ac:spMkLst>
            <pc:docMk/>
            <pc:sldMk cId="618864814" sldId="268"/>
            <ac:spMk id="3" creationId="{A90CCBB4-16F9-414E-ADEE-CC6ABDD24C6D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5" creationId="{360FC530-BC2D-4935-B7FF-AC66C800CFE4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6" creationId="{AF2618E3-35CB-430A-947D-7E4700FEC933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7" creationId="{62326984-1A9F-4F08-B87F-FF7D6C21D1D5}"/>
          </ac:spMkLst>
        </pc:spChg>
        <pc:spChg chg="del">
          <ac:chgData name="Kal Rabb" userId="3edf06299a4717ec" providerId="LiveId" clId="{A1676E49-B41D-4767-B700-B2246AD0EC23}" dt="2020-05-21T12:21:04.767" v="499" actId="478"/>
          <ac:spMkLst>
            <pc:docMk/>
            <pc:sldMk cId="618864814" sldId="268"/>
            <ac:spMk id="8" creationId="{F7F867F2-F4F3-4931-8CF3-7DC2442B68B4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9" creationId="{90351E31-012F-4506-834E-D4D47C7CBBF0}"/>
          </ac:spMkLst>
        </pc:spChg>
        <pc:spChg chg="del">
          <ac:chgData name="Kal Rabb" userId="3edf06299a4717ec" providerId="LiveId" clId="{A1676E49-B41D-4767-B700-B2246AD0EC23}" dt="2020-05-21T12:21:04.767" v="499" actId="478"/>
          <ac:spMkLst>
            <pc:docMk/>
            <pc:sldMk cId="618864814" sldId="268"/>
            <ac:spMk id="10" creationId="{AED4B8F1-2F84-4646-9B7C-D542B0515275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11" creationId="{AF04CB19-692A-43B7-9F0B-B47FC9FB5A2F}"/>
          </ac:spMkLst>
        </pc:spChg>
        <pc:spChg chg="del">
          <ac:chgData name="Kal Rabb" userId="3edf06299a4717ec" providerId="LiveId" clId="{A1676E49-B41D-4767-B700-B2246AD0EC23}" dt="2020-05-21T12:21:15.876" v="503" actId="478"/>
          <ac:spMkLst>
            <pc:docMk/>
            <pc:sldMk cId="618864814" sldId="268"/>
            <ac:spMk id="12" creationId="{6B6A24A3-3C66-41E2-A11B-B475EF2EAB59}"/>
          </ac:spMkLst>
        </pc:spChg>
        <pc:spChg chg="del">
          <ac:chgData name="Kal Rabb" userId="3edf06299a4717ec" providerId="LiveId" clId="{A1676E49-B41D-4767-B700-B2246AD0EC23}" dt="2020-05-21T12:21:04.767" v="499" actId="478"/>
          <ac:spMkLst>
            <pc:docMk/>
            <pc:sldMk cId="618864814" sldId="268"/>
            <ac:spMk id="13" creationId="{EF5709FF-7849-4919-81CD-4A1E9C929D38}"/>
          </ac:spMkLst>
        </pc:spChg>
        <pc:spChg chg="add del mod">
          <ac:chgData name="Kal Rabb" userId="3edf06299a4717ec" providerId="LiveId" clId="{A1676E49-B41D-4767-B700-B2246AD0EC23}" dt="2020-05-21T12:29:43.316" v="906" actId="478"/>
          <ac:spMkLst>
            <pc:docMk/>
            <pc:sldMk cId="618864814" sldId="268"/>
            <ac:spMk id="19" creationId="{677C8BB5-B4FA-411E-A86D-0C465277AD55}"/>
          </ac:spMkLst>
        </pc:spChg>
        <pc:spChg chg="add del mod">
          <ac:chgData name="Kal Rabb" userId="3edf06299a4717ec" providerId="LiveId" clId="{A1676E49-B41D-4767-B700-B2246AD0EC23}" dt="2020-05-21T12:24:19.002" v="619" actId="478"/>
          <ac:spMkLst>
            <pc:docMk/>
            <pc:sldMk cId="618864814" sldId="268"/>
            <ac:spMk id="21" creationId="{A38E68AB-68E8-4038-B232-EAE6801582EE}"/>
          </ac:spMkLst>
        </pc:spChg>
        <pc:spChg chg="add mod">
          <ac:chgData name="Kal Rabb" userId="3edf06299a4717ec" providerId="LiveId" clId="{A1676E49-B41D-4767-B700-B2246AD0EC23}" dt="2020-05-21T12:29:47.977" v="907" actId="1076"/>
          <ac:spMkLst>
            <pc:docMk/>
            <pc:sldMk cId="618864814" sldId="268"/>
            <ac:spMk id="26" creationId="{23D132BE-B817-422F-8F8D-106C2E458091}"/>
          </ac:spMkLst>
        </pc:spChg>
        <pc:spChg chg="add del mod">
          <ac:chgData name="Kal Rabb" userId="3edf06299a4717ec" providerId="LiveId" clId="{A1676E49-B41D-4767-B700-B2246AD0EC23}" dt="2020-05-21T12:29:49.682" v="908" actId="478"/>
          <ac:spMkLst>
            <pc:docMk/>
            <pc:sldMk cId="618864814" sldId="268"/>
            <ac:spMk id="31" creationId="{087893E1-6555-458E-96C0-8CA8FB2D4416}"/>
          </ac:spMkLst>
        </pc:spChg>
        <pc:spChg chg="add del mod">
          <ac:chgData name="Kal Rabb" userId="3edf06299a4717ec" providerId="LiveId" clId="{A1676E49-B41D-4767-B700-B2246AD0EC23}" dt="2020-05-21T12:29:43.316" v="906" actId="478"/>
          <ac:spMkLst>
            <pc:docMk/>
            <pc:sldMk cId="618864814" sldId="268"/>
            <ac:spMk id="33" creationId="{F427D58B-A2F7-496E-94CC-07CF34E75AC4}"/>
          </ac:spMkLst>
        </pc:spChg>
        <pc:spChg chg="add del mod">
          <ac:chgData name="Kal Rabb" userId="3edf06299a4717ec" providerId="LiveId" clId="{A1676E49-B41D-4767-B700-B2246AD0EC23}" dt="2020-05-21T12:24:19.002" v="619" actId="478"/>
          <ac:spMkLst>
            <pc:docMk/>
            <pc:sldMk cId="618864814" sldId="268"/>
            <ac:spMk id="34" creationId="{2AEEB0E6-4DEF-48EE-9088-AC4EDBBE8A56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5" creationId="{2D342861-883B-4297-B0BE-0FA99FCDFC01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6" creationId="{6CF11C1A-8DCC-44E5-84B4-FA188424BB71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7" creationId="{86876366-32AF-4D46-9E91-CBD2D3F20AAF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8" creationId="{81209A59-F6FD-49AD-BD2E-D4DDFA33DD82}"/>
          </ac:spMkLst>
        </pc:spChg>
        <pc:spChg chg="add mod">
          <ac:chgData name="Kal Rabb" userId="3edf06299a4717ec" providerId="LiveId" clId="{A1676E49-B41D-4767-B700-B2246AD0EC23}" dt="2020-05-21T12:31:03.459" v="920" actId="14100"/>
          <ac:spMkLst>
            <pc:docMk/>
            <pc:sldMk cId="618864814" sldId="268"/>
            <ac:spMk id="39" creationId="{000BA8B0-9FD8-46CF-A3DC-9FFD617945D6}"/>
          </ac:spMkLst>
        </pc:spChg>
        <pc:spChg chg="mod">
          <ac:chgData name="Kal Rabb" userId="3edf06299a4717ec" providerId="LiveId" clId="{A1676E49-B41D-4767-B700-B2246AD0EC23}" dt="2020-05-21T12:30:02.674" v="911" actId="6549"/>
          <ac:spMkLst>
            <pc:docMk/>
            <pc:sldMk cId="618864814" sldId="268"/>
            <ac:spMk id="50" creationId="{F9841879-01F1-435A-9CAF-FA6B10F9B3CB}"/>
          </ac:spMkLst>
        </pc:spChg>
        <pc:graphicFrameChg chg="add del mod modGraphic">
          <ac:chgData name="Kal Rabb" userId="3edf06299a4717ec" providerId="LiveId" clId="{A1676E49-B41D-4767-B700-B2246AD0EC23}" dt="2020-05-21T12:29:15.022" v="902" actId="478"/>
          <ac:graphicFrameMkLst>
            <pc:docMk/>
            <pc:sldMk cId="618864814" sldId="268"/>
            <ac:graphicFrameMk id="14" creationId="{B9D66EBD-B9E9-4C0A-8FF9-C68DF439FA12}"/>
          </ac:graphicFrameMkLst>
        </pc:graphicFrame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15" creationId="{79F718C2-77F1-4B35-9A78-4C44BADA3BEE}"/>
          </ac:cxnSpMkLst>
        </pc:cxnChg>
        <pc:cxnChg chg="del mod">
          <ac:chgData name="Kal Rabb" userId="3edf06299a4717ec" providerId="LiveId" clId="{A1676E49-B41D-4767-B700-B2246AD0EC23}" dt="2020-05-21T12:21:07.418" v="500" actId="478"/>
          <ac:cxnSpMkLst>
            <pc:docMk/>
            <pc:sldMk cId="618864814" sldId="268"/>
            <ac:cxnSpMk id="16" creationId="{3A7CCFC5-16B0-4222-B748-EA247FB96C2F}"/>
          </ac:cxnSpMkLst>
        </pc:cxnChg>
        <pc:cxnChg chg="del mod">
          <ac:chgData name="Kal Rabb" userId="3edf06299a4717ec" providerId="LiveId" clId="{A1676E49-B41D-4767-B700-B2246AD0EC23}" dt="2020-05-21T12:21:10.836" v="501" actId="478"/>
          <ac:cxnSpMkLst>
            <pc:docMk/>
            <pc:sldMk cId="618864814" sldId="268"/>
            <ac:cxnSpMk id="18" creationId="{98FBB937-39BF-43A3-90E7-DA29E0D53257}"/>
          </ac:cxnSpMkLst>
        </pc:cxnChg>
        <pc:cxnChg chg="del">
          <ac:chgData name="Kal Rabb" userId="3edf06299a4717ec" providerId="LiveId" clId="{A1676E49-B41D-4767-B700-B2246AD0EC23}" dt="2020-05-21T12:21:13.075" v="502" actId="478"/>
          <ac:cxnSpMkLst>
            <pc:docMk/>
            <pc:sldMk cId="618864814" sldId="268"/>
            <ac:cxnSpMk id="20" creationId="{06A8C3A0-4B91-46EC-948A-A3BF5867C83D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23" creationId="{2C77403B-BF66-43CA-B244-BA4CE03192E4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24" creationId="{27713D40-1E71-4D1D-893B-1057B9F77E35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27" creationId="{8ABEA50D-472F-425F-9C42-B4EC9ACE994A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30" creationId="{B45F4524-1609-4519-8AA5-A33FC9E4A1BD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32" creationId="{FA5F95C9-5494-49FD-A19F-03767A89FEAB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0" creationId="{AF68F6D7-42BD-459F-A31D-D16EBB04263F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41" creationId="{9B8BFB1C-5E33-4B4E-9A0A-46711ED2E538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2" creationId="{3D5DBA66-E97E-4EAF-80B0-172597155EF6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45" creationId="{56956D42-347B-4785-AD49-A2A1AC06ED99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6" creationId="{99BD6817-D5E4-415E-B804-501C684299F4}"/>
          </ac:cxnSpMkLst>
        </pc:cxnChg>
        <pc:cxnChg chg="del mod">
          <ac:chgData name="Kal Rabb" userId="3edf06299a4717ec" providerId="LiveId" clId="{A1676E49-B41D-4767-B700-B2246AD0EC23}" dt="2020-05-21T12:21:15.876" v="503" actId="478"/>
          <ac:cxnSpMkLst>
            <pc:docMk/>
            <pc:sldMk cId="618864814" sldId="268"/>
            <ac:cxnSpMk id="48" creationId="{BE6B6314-E9FA-4957-B671-692F41490576}"/>
          </ac:cxnSpMkLst>
        </pc:cxnChg>
        <pc:cxnChg chg="add del mod">
          <ac:chgData name="Kal Rabb" userId="3edf06299a4717ec" providerId="LiveId" clId="{A1676E49-B41D-4767-B700-B2246AD0EC23}" dt="2020-05-21T12:29:43.316" v="906" actId="478"/>
          <ac:cxnSpMkLst>
            <pc:docMk/>
            <pc:sldMk cId="618864814" sldId="268"/>
            <ac:cxnSpMk id="49" creationId="{73714722-F113-40F7-80A2-858E874CEAA3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3" creationId="{DFEDCFA0-60A2-4899-95F8-329FE1158B8A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5" creationId="{E9AFB0F8-28BA-46BE-AC69-5F09D3359634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7" creationId="{C2A51A4E-4B24-46C0-A656-BC32A6ED75FC}"/>
          </ac:cxnSpMkLst>
        </pc:cxnChg>
        <pc:cxnChg chg="add mod">
          <ac:chgData name="Kal Rabb" userId="3edf06299a4717ec" providerId="LiveId" clId="{A1676E49-B41D-4767-B700-B2246AD0EC23}" dt="2020-05-21T12:31:03.459" v="920" actId="14100"/>
          <ac:cxnSpMkLst>
            <pc:docMk/>
            <pc:sldMk cId="618864814" sldId="268"/>
            <ac:cxnSpMk id="59" creationId="{B1222079-E581-4B34-AC3A-2C434EC4EAFB}"/>
          </ac:cxnSpMkLst>
        </pc:cxnChg>
        <pc:cxnChg chg="add mod">
          <ac:chgData name="Kal Rabb" userId="3edf06299a4717ec" providerId="LiveId" clId="{A1676E49-B41D-4767-B700-B2246AD0EC23}" dt="2020-05-21T12:31:29.925" v="923" actId="1076"/>
          <ac:cxnSpMkLst>
            <pc:docMk/>
            <pc:sldMk cId="618864814" sldId="268"/>
            <ac:cxnSpMk id="61" creationId="{2BBE164C-7D1C-4830-82AD-015F9E262DD0}"/>
          </ac:cxnSpMkLst>
        </pc:cxnChg>
        <pc:cxnChg chg="add">
          <ac:chgData name="Kal Rabb" userId="3edf06299a4717ec" providerId="LiveId" clId="{A1676E49-B41D-4767-B700-B2246AD0EC23}" dt="2020-05-21T12:31:41.319" v="924" actId="11529"/>
          <ac:cxnSpMkLst>
            <pc:docMk/>
            <pc:sldMk cId="618864814" sldId="268"/>
            <ac:cxnSpMk id="64" creationId="{FB2022AD-FFE2-4BEE-883B-C3A9F87B4436}"/>
          </ac:cxnSpMkLst>
        </pc:cxnChg>
      </pc:sldChg>
      <pc:sldChg chg="modSp add mod">
        <pc:chgData name="Kal Rabb" userId="3edf06299a4717ec" providerId="LiveId" clId="{A1676E49-B41D-4767-B700-B2246AD0EC23}" dt="2020-05-21T13:34:44.106" v="1462" actId="20577"/>
        <pc:sldMkLst>
          <pc:docMk/>
          <pc:sldMk cId="1724558900" sldId="269"/>
        </pc:sldMkLst>
        <pc:spChg chg="mod">
          <ac:chgData name="Kal Rabb" userId="3edf06299a4717ec" providerId="LiveId" clId="{A1676E49-B41D-4767-B700-B2246AD0EC23}" dt="2020-05-21T12:32:00.583" v="935" actId="20577"/>
          <ac:spMkLst>
            <pc:docMk/>
            <pc:sldMk cId="1724558900" sldId="269"/>
            <ac:spMk id="2" creationId="{4B701834-FB9F-441E-9184-24080C4EB2BD}"/>
          </ac:spMkLst>
        </pc:spChg>
        <pc:spChg chg="mod">
          <ac:chgData name="Kal Rabb" userId="3edf06299a4717ec" providerId="LiveId" clId="{A1676E49-B41D-4767-B700-B2246AD0EC23}" dt="2020-05-21T12:32:34.669" v="945" actId="1076"/>
          <ac:spMkLst>
            <pc:docMk/>
            <pc:sldMk cId="1724558900" sldId="269"/>
            <ac:spMk id="4" creationId="{1842AFB4-CA78-4F8D-BFC9-3ECD08DA91EA}"/>
          </ac:spMkLst>
        </pc:spChg>
        <pc:spChg chg="mod">
          <ac:chgData name="Kal Rabb" userId="3edf06299a4717ec" providerId="LiveId" clId="{A1676E49-B41D-4767-B700-B2246AD0EC23}" dt="2020-05-21T12:32:34.669" v="945" actId="1076"/>
          <ac:spMkLst>
            <pc:docMk/>
            <pc:sldMk cId="1724558900" sldId="269"/>
            <ac:spMk id="26" creationId="{23D132BE-B817-422F-8F8D-106C2E458091}"/>
          </ac:spMkLst>
        </pc:spChg>
        <pc:spChg chg="mod">
          <ac:chgData name="Kal Rabb" userId="3edf06299a4717ec" providerId="LiveId" clId="{A1676E49-B41D-4767-B700-B2246AD0EC23}" dt="2020-05-21T13:34:44.106" v="1462" actId="20577"/>
          <ac:spMkLst>
            <pc:docMk/>
            <pc:sldMk cId="1724558900" sldId="269"/>
            <ac:spMk id="50" creationId="{F9841879-01F1-435A-9CAF-FA6B10F9B3CB}"/>
          </ac:spMkLst>
        </pc:spChg>
        <pc:graphicFrameChg chg="mod">
          <ac:chgData name="Kal Rabb" userId="3edf06299a4717ec" providerId="LiveId" clId="{A1676E49-B41D-4767-B700-B2246AD0EC23}" dt="2020-05-21T12:32:38.401" v="946" actId="1076"/>
          <ac:graphicFrameMkLst>
            <pc:docMk/>
            <pc:sldMk cId="1724558900" sldId="269"/>
            <ac:graphicFrameMk id="14" creationId="{B9D66EBD-B9E9-4C0A-8FF9-C68DF439FA12}"/>
          </ac:graphicFrameMkLst>
        </pc:graphicFrameChg>
      </pc:sldChg>
      <pc:sldChg chg="add del">
        <pc:chgData name="Kal Rabb" userId="3edf06299a4717ec" providerId="LiveId" clId="{A1676E49-B41D-4767-B700-B2246AD0EC23}" dt="2020-05-21T12:28:33.544" v="849"/>
        <pc:sldMkLst>
          <pc:docMk/>
          <pc:sldMk cId="3237063934" sldId="269"/>
        </pc:sldMkLst>
      </pc:sldChg>
      <pc:sldChg chg="addSp modSp new mod modClrScheme chgLayout">
        <pc:chgData name="Kal Rabb" userId="3edf06299a4717ec" providerId="LiveId" clId="{A1676E49-B41D-4767-B700-B2246AD0EC23}" dt="2020-06-03T12:35:53.011" v="1506" actId="20577"/>
        <pc:sldMkLst>
          <pc:docMk/>
          <pc:sldMk cId="955035328" sldId="270"/>
        </pc:sldMkLst>
        <pc:spChg chg="mod ord">
          <ac:chgData name="Kal Rabb" userId="3edf06299a4717ec" providerId="LiveId" clId="{A1676E49-B41D-4767-B700-B2246AD0EC23}" dt="2020-05-21T12:35:03.461" v="1095" actId="700"/>
          <ac:spMkLst>
            <pc:docMk/>
            <pc:sldMk cId="955035328" sldId="270"/>
            <ac:spMk id="2" creationId="{D52AE572-CD7D-41AD-83CD-821C850F978C}"/>
          </ac:spMkLst>
        </pc:spChg>
        <pc:spChg chg="add mod ord">
          <ac:chgData name="Kal Rabb" userId="3edf06299a4717ec" providerId="LiveId" clId="{A1676E49-B41D-4767-B700-B2246AD0EC23}" dt="2020-06-03T12:35:53.011" v="1506" actId="20577"/>
          <ac:spMkLst>
            <pc:docMk/>
            <pc:sldMk cId="955035328" sldId="270"/>
            <ac:spMk id="3" creationId="{FF6A5102-8349-427B-BCF4-BE2552FF8563}"/>
          </ac:spMkLst>
        </pc:spChg>
      </pc:sldChg>
      <pc:sldChg chg="addSp modSp new mod modClrScheme chgLayout">
        <pc:chgData name="Kal Rabb" userId="3edf06299a4717ec" providerId="LiveId" clId="{A1676E49-B41D-4767-B700-B2246AD0EC23}" dt="2020-06-03T13:29:14.777" v="1801" actId="20577"/>
        <pc:sldMkLst>
          <pc:docMk/>
          <pc:sldMk cId="2050496382" sldId="271"/>
        </pc:sldMkLst>
        <pc:spChg chg="mod ord">
          <ac:chgData name="Kal Rabb" userId="3edf06299a4717ec" providerId="LiveId" clId="{A1676E49-B41D-4767-B700-B2246AD0EC23}" dt="2020-06-03T13:27:26.429" v="1725" actId="700"/>
          <ac:spMkLst>
            <pc:docMk/>
            <pc:sldMk cId="2050496382" sldId="271"/>
            <ac:spMk id="2" creationId="{1E7DB0BA-BAB4-4A3F-A63E-8DEDE8A562BF}"/>
          </ac:spMkLst>
        </pc:spChg>
        <pc:spChg chg="mod ord">
          <ac:chgData name="Kal Rabb" userId="3edf06299a4717ec" providerId="LiveId" clId="{A1676E49-B41D-4767-B700-B2246AD0EC23}" dt="2020-06-03T13:29:03.714" v="1732" actId="27636"/>
          <ac:spMkLst>
            <pc:docMk/>
            <pc:sldMk cId="2050496382" sldId="271"/>
            <ac:spMk id="3" creationId="{23A38ADD-94AE-4719-A516-53037183125B}"/>
          </ac:spMkLst>
        </pc:spChg>
        <pc:spChg chg="add mod ord">
          <ac:chgData name="Kal Rabb" userId="3edf06299a4717ec" providerId="LiveId" clId="{A1676E49-B41D-4767-B700-B2246AD0EC23}" dt="2020-06-03T13:29:14.777" v="1801" actId="20577"/>
          <ac:spMkLst>
            <pc:docMk/>
            <pc:sldMk cId="2050496382" sldId="271"/>
            <ac:spMk id="4" creationId="{EF8CE00A-4B02-4D17-BE5D-12E712729471}"/>
          </ac:spMkLst>
        </pc:spChg>
      </pc:sldChg>
    </pc:docChg>
  </pc:docChgLst>
  <pc:docChgLst>
    <pc:chgData name="Kal Rabb" userId="3edf06299a4717ec" providerId="LiveId" clId="{DF0998A6-58AF-44DC-A4B1-FF91FB131ECB}"/>
    <pc:docChg chg="undo custSel addSld modSld sldOrd">
      <pc:chgData name="Kal Rabb" userId="3edf06299a4717ec" providerId="LiveId" clId="{DF0998A6-58AF-44DC-A4B1-FF91FB131ECB}" dt="2020-05-19T14:08:12.434" v="1123" actId="20577"/>
      <pc:docMkLst>
        <pc:docMk/>
      </pc:docMkLst>
      <pc:sldChg chg="modSp new mod">
        <pc:chgData name="Kal Rabb" userId="3edf06299a4717ec" providerId="LiveId" clId="{DF0998A6-58AF-44DC-A4B1-FF91FB131ECB}" dt="2020-05-19T13:49:17.175" v="303"/>
        <pc:sldMkLst>
          <pc:docMk/>
          <pc:sldMk cId="3207753139" sldId="256"/>
        </pc:sldMkLst>
        <pc:spChg chg="mod">
          <ac:chgData name="Kal Rabb" userId="3edf06299a4717ec" providerId="LiveId" clId="{DF0998A6-58AF-44DC-A4B1-FF91FB131ECB}" dt="2020-05-19T13:49:17.175" v="303"/>
          <ac:spMkLst>
            <pc:docMk/>
            <pc:sldMk cId="3207753139" sldId="256"/>
            <ac:spMk id="2" creationId="{E9FA6626-2BEE-4478-8798-7C6C3AB371B6}"/>
          </ac:spMkLst>
        </pc:spChg>
        <pc:spChg chg="mod">
          <ac:chgData name="Kal Rabb" userId="3edf06299a4717ec" providerId="LiveId" clId="{DF0998A6-58AF-44DC-A4B1-FF91FB131ECB}" dt="2020-05-19T13:49:17.175" v="303"/>
          <ac:spMkLst>
            <pc:docMk/>
            <pc:sldMk cId="3207753139" sldId="256"/>
            <ac:spMk id="3" creationId="{F6215656-C4EA-4BB8-8454-EEDDB88BB40A}"/>
          </ac:spMkLst>
        </pc:spChg>
      </pc:sldChg>
      <pc:sldChg chg="addSp delSp modSp new mod modClrScheme chgLayout">
        <pc:chgData name="Kal Rabb" userId="3edf06299a4717ec" providerId="LiveId" clId="{DF0998A6-58AF-44DC-A4B1-FF91FB131ECB}" dt="2020-05-19T13:49:17.175" v="303"/>
        <pc:sldMkLst>
          <pc:docMk/>
          <pc:sldMk cId="2814752522" sldId="257"/>
        </pc:sldMkLst>
        <pc:spChg chg="mod ord">
          <ac:chgData name="Kal Rabb" userId="3edf06299a4717ec" providerId="LiveId" clId="{DF0998A6-58AF-44DC-A4B1-FF91FB131ECB}" dt="2020-05-19T13:49:17.175" v="303"/>
          <ac:spMkLst>
            <pc:docMk/>
            <pc:sldMk cId="2814752522" sldId="257"/>
            <ac:spMk id="2" creationId="{B6140D3B-8965-4B44-A03B-EA69E9697E00}"/>
          </ac:spMkLst>
        </pc:spChg>
        <pc:spChg chg="del">
          <ac:chgData name="Kal Rabb" userId="3edf06299a4717ec" providerId="LiveId" clId="{DF0998A6-58AF-44DC-A4B1-FF91FB131ECB}" dt="2020-05-19T13:42:26.063" v="34" actId="700"/>
          <ac:spMkLst>
            <pc:docMk/>
            <pc:sldMk cId="2814752522" sldId="257"/>
            <ac:spMk id="3" creationId="{6C78C4E6-5055-4B76-9583-67916078C8E0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4" creationId="{4E184520-AA80-4C94-82BE-3CEBAEAC2DF8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5" creationId="{96FC8A70-1F46-4227-B648-19CABD115233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6" creationId="{6C663FC9-56D7-40C6-AD39-7C91B772FF58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7" creationId="{40717DD2-297E-49E6-8E64-7CA45623E7BD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8" creationId="{D9E1E7B3-0D38-419B-A798-036B56075475}"/>
          </ac:spMkLst>
        </pc:spChg>
        <pc:spChg chg="add del">
          <ac:chgData name="Kal Rabb" userId="3edf06299a4717ec" providerId="LiveId" clId="{DF0998A6-58AF-44DC-A4B1-FF91FB131ECB}" dt="2020-05-19T13:42:18.650" v="33"/>
          <ac:spMkLst>
            <pc:docMk/>
            <pc:sldMk cId="2814752522" sldId="257"/>
            <ac:spMk id="9" creationId="{A27B2362-C102-47F8-B490-566BEF91223C}"/>
          </ac:spMkLst>
        </pc:spChg>
        <pc:spChg chg="add mod">
          <ac:chgData name="Kal Rabb" userId="3edf06299a4717ec" providerId="LiveId" clId="{DF0998A6-58AF-44DC-A4B1-FF91FB131ECB}" dt="2020-05-19T13:42:46.961" v="38" actId="14100"/>
          <ac:spMkLst>
            <pc:docMk/>
            <pc:sldMk cId="2814752522" sldId="257"/>
            <ac:spMk id="10" creationId="{F9C5F1AC-A964-4B1C-8C11-61DFC47BA4AC}"/>
          </ac:spMkLst>
        </pc:spChg>
        <pc:spChg chg="add mod">
          <ac:chgData name="Kal Rabb" userId="3edf06299a4717ec" providerId="LiveId" clId="{DF0998A6-58AF-44DC-A4B1-FF91FB131ECB}" dt="2020-05-19T13:42:55.677" v="50" actId="20577"/>
          <ac:spMkLst>
            <pc:docMk/>
            <pc:sldMk cId="2814752522" sldId="257"/>
            <ac:spMk id="11" creationId="{B03BE6E0-2A84-42A5-A2F3-411FC10D5CB6}"/>
          </ac:spMkLst>
        </pc:spChg>
        <pc:spChg chg="add">
          <ac:chgData name="Kal Rabb" userId="3edf06299a4717ec" providerId="LiveId" clId="{DF0998A6-58AF-44DC-A4B1-FF91FB131ECB}" dt="2020-05-19T13:43:05.975" v="51" actId="11529"/>
          <ac:spMkLst>
            <pc:docMk/>
            <pc:sldMk cId="2814752522" sldId="257"/>
            <ac:spMk id="12" creationId="{72660E57-E4D2-4D2B-A67A-C613FBFB308B}"/>
          </ac:spMkLst>
        </pc:spChg>
        <pc:spChg chg="add mod">
          <ac:chgData name="Kal Rabb" userId="3edf06299a4717ec" providerId="LiveId" clId="{DF0998A6-58AF-44DC-A4B1-FF91FB131ECB}" dt="2020-05-19T13:43:20.711" v="56" actId="1076"/>
          <ac:spMkLst>
            <pc:docMk/>
            <pc:sldMk cId="2814752522" sldId="257"/>
            <ac:spMk id="13" creationId="{43D500A6-FD0C-4321-8DFB-5076CE0938C9}"/>
          </ac:spMkLst>
        </pc:spChg>
        <pc:spChg chg="add mod">
          <ac:chgData name="Kal Rabb" userId="3edf06299a4717ec" providerId="LiveId" clId="{DF0998A6-58AF-44DC-A4B1-FF91FB131ECB}" dt="2020-05-19T13:44:19.967" v="122" actId="14100"/>
          <ac:spMkLst>
            <pc:docMk/>
            <pc:sldMk cId="2814752522" sldId="257"/>
            <ac:spMk id="14" creationId="{FAF31F7E-2856-40E1-B121-53B76FCF63BA}"/>
          </ac:spMkLst>
        </pc:spChg>
      </pc:sldChg>
      <pc:sldChg chg="modSp add ord">
        <pc:chgData name="Kal Rabb" userId="3edf06299a4717ec" providerId="LiveId" clId="{DF0998A6-58AF-44DC-A4B1-FF91FB131ECB}" dt="2020-05-19T13:49:17.175" v="303"/>
        <pc:sldMkLst>
          <pc:docMk/>
          <pc:sldMk cId="173445206" sldId="259"/>
        </pc:sldMkLst>
        <pc:spChg chg="mod">
          <ac:chgData name="Kal Rabb" userId="3edf06299a4717ec" providerId="LiveId" clId="{DF0998A6-58AF-44DC-A4B1-FF91FB131ECB}" dt="2020-05-19T13:49:17.175" v="303"/>
          <ac:spMkLst>
            <pc:docMk/>
            <pc:sldMk cId="173445206" sldId="259"/>
            <ac:spMk id="2" creationId="{E95F41AC-0B76-4F34-84FE-9A3D48DD9C04}"/>
          </ac:spMkLst>
        </pc:spChg>
        <pc:spChg chg="mod">
          <ac:chgData name="Kal Rabb" userId="3edf06299a4717ec" providerId="LiveId" clId="{DF0998A6-58AF-44DC-A4B1-FF91FB131ECB}" dt="2020-05-19T13:49:17.175" v="303"/>
          <ac:spMkLst>
            <pc:docMk/>
            <pc:sldMk cId="173445206" sldId="259"/>
            <ac:spMk id="3" creationId="{4E52A3D5-13A7-423A-898D-B290D05C8640}"/>
          </ac:spMkLst>
        </pc:spChg>
      </pc:sldChg>
      <pc:sldChg chg="addSp modSp new mod modAnim">
        <pc:chgData name="Kal Rabb" userId="3edf06299a4717ec" providerId="LiveId" clId="{DF0998A6-58AF-44DC-A4B1-FF91FB131ECB}" dt="2020-05-19T13:50:00.433" v="309" actId="1076"/>
        <pc:sldMkLst>
          <pc:docMk/>
          <pc:sldMk cId="3814454099" sldId="260"/>
        </pc:sldMkLst>
        <pc:spChg chg="mod">
          <ac:chgData name="Kal Rabb" userId="3edf06299a4717ec" providerId="LiveId" clId="{DF0998A6-58AF-44DC-A4B1-FF91FB131ECB}" dt="2020-05-19T13:49:17.175" v="303"/>
          <ac:spMkLst>
            <pc:docMk/>
            <pc:sldMk cId="3814454099" sldId="260"/>
            <ac:spMk id="2" creationId="{4684C2D8-646D-4CB0-81DB-DEF01D40C56E}"/>
          </ac:spMkLst>
        </pc:spChg>
        <pc:spChg chg="add mod">
          <ac:chgData name="Kal Rabb" userId="3edf06299a4717ec" providerId="LiveId" clId="{DF0998A6-58AF-44DC-A4B1-FF91FB131ECB}" dt="2020-05-19T13:49:44.627" v="305" actId="1076"/>
          <ac:spMkLst>
            <pc:docMk/>
            <pc:sldMk cId="3814454099" sldId="260"/>
            <ac:spMk id="3" creationId="{E159B32B-5F27-48BD-A3AD-2D3D90E8B74E}"/>
          </ac:spMkLst>
        </pc:spChg>
        <pc:spChg chg="add mod">
          <ac:chgData name="Kal Rabb" userId="3edf06299a4717ec" providerId="LiveId" clId="{DF0998A6-58AF-44DC-A4B1-FF91FB131ECB}" dt="2020-05-19T13:45:21.172" v="176" actId="20577"/>
          <ac:spMkLst>
            <pc:docMk/>
            <pc:sldMk cId="3814454099" sldId="260"/>
            <ac:spMk id="4" creationId="{62D781B7-AB60-409E-9AB0-B14E5AE9FEFE}"/>
          </ac:spMkLst>
        </pc:spChg>
        <pc:spChg chg="add mod">
          <ac:chgData name="Kal Rabb" userId="3edf06299a4717ec" providerId="LiveId" clId="{DF0998A6-58AF-44DC-A4B1-FF91FB131ECB}" dt="2020-05-19T13:45:37.386" v="193" actId="14100"/>
          <ac:spMkLst>
            <pc:docMk/>
            <pc:sldMk cId="3814454099" sldId="260"/>
            <ac:spMk id="5" creationId="{C2A7CE76-45DF-490E-BCF9-2272D1851CD0}"/>
          </ac:spMkLst>
        </pc:spChg>
        <pc:spChg chg="add mod">
          <ac:chgData name="Kal Rabb" userId="3edf06299a4717ec" providerId="LiveId" clId="{DF0998A6-58AF-44DC-A4B1-FF91FB131ECB}" dt="2020-05-19T13:45:47.577" v="199" actId="20577"/>
          <ac:spMkLst>
            <pc:docMk/>
            <pc:sldMk cId="3814454099" sldId="260"/>
            <ac:spMk id="6" creationId="{90257C57-D1ED-4E94-900A-05D99C8C54B8}"/>
          </ac:spMkLst>
        </pc:spChg>
        <pc:spChg chg="add mod">
          <ac:chgData name="Kal Rabb" userId="3edf06299a4717ec" providerId="LiveId" clId="{DF0998A6-58AF-44DC-A4B1-FF91FB131ECB}" dt="2020-05-19T13:47:03.349" v="275" actId="1076"/>
          <ac:spMkLst>
            <pc:docMk/>
            <pc:sldMk cId="3814454099" sldId="260"/>
            <ac:spMk id="7" creationId="{400C4B28-88E2-4C7B-B412-1AAB06C06CA9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8" creationId="{053C2243-A884-4F03-BB12-D99A668C8F6C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9" creationId="{D71B5AAF-AF7D-49F4-B69C-531257E07423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0" creationId="{B31D885E-02C1-47F6-A591-32F59ED0E480}"/>
          </ac:spMkLst>
        </pc:spChg>
        <pc:spChg chg="add mod">
          <ac:chgData name="Kal Rabb" userId="3edf06299a4717ec" providerId="LiveId" clId="{DF0998A6-58AF-44DC-A4B1-FF91FB131ECB}" dt="2020-05-19T13:46:56.631" v="274" actId="20577"/>
          <ac:spMkLst>
            <pc:docMk/>
            <pc:sldMk cId="3814454099" sldId="260"/>
            <ac:spMk id="11" creationId="{76875159-2207-4158-90BC-EA93BC131075}"/>
          </ac:spMkLst>
        </pc:spChg>
        <pc:spChg chg="add mod">
          <ac:chgData name="Kal Rabb" userId="3edf06299a4717ec" providerId="LiveId" clId="{DF0998A6-58AF-44DC-A4B1-FF91FB131ECB}" dt="2020-05-19T13:49:56.776" v="308" actId="1076"/>
          <ac:spMkLst>
            <pc:docMk/>
            <pc:sldMk cId="3814454099" sldId="260"/>
            <ac:spMk id="12" creationId="{55332F47-FC55-4FC8-B464-ADD8F6EC6CFF}"/>
          </ac:spMkLst>
        </pc:spChg>
        <pc:spChg chg="add mod">
          <ac:chgData name="Kal Rabb" userId="3edf06299a4717ec" providerId="LiveId" clId="{DF0998A6-58AF-44DC-A4B1-FF91FB131ECB}" dt="2020-05-19T13:47:46.277" v="293" actId="14100"/>
          <ac:spMkLst>
            <pc:docMk/>
            <pc:sldMk cId="3814454099" sldId="260"/>
            <ac:spMk id="13" creationId="{F29F425B-6E3A-45F4-BA42-1C89B5477FEC}"/>
          </ac:spMkLst>
        </pc:spChg>
        <pc:spChg chg="add mod">
          <ac:chgData name="Kal Rabb" userId="3edf06299a4717ec" providerId="LiveId" clId="{DF0998A6-58AF-44DC-A4B1-FF91FB131ECB}" dt="2020-05-19T13:47:12.013" v="277" actId="1076"/>
          <ac:spMkLst>
            <pc:docMk/>
            <pc:sldMk cId="3814454099" sldId="260"/>
            <ac:spMk id="14" creationId="{729DAE93-47F0-49FE-9277-588053A7F3F6}"/>
          </ac:spMkLst>
        </pc:spChg>
        <pc:spChg chg="add mod">
          <ac:chgData name="Kal Rabb" userId="3edf06299a4717ec" providerId="LiveId" clId="{DF0998A6-58AF-44DC-A4B1-FF91FB131ECB}" dt="2020-05-19T13:47:50.710" v="294" actId="14100"/>
          <ac:spMkLst>
            <pc:docMk/>
            <pc:sldMk cId="3814454099" sldId="260"/>
            <ac:spMk id="15" creationId="{F1B24AED-383F-4041-9DC2-4C754D603972}"/>
          </ac:spMkLst>
        </pc:spChg>
        <pc:spChg chg="add mod">
          <ac:chgData name="Kal Rabb" userId="3edf06299a4717ec" providerId="LiveId" clId="{DF0998A6-58AF-44DC-A4B1-FF91FB131ECB}" dt="2020-05-19T13:47:12.013" v="277" actId="1076"/>
          <ac:spMkLst>
            <pc:docMk/>
            <pc:sldMk cId="3814454099" sldId="260"/>
            <ac:spMk id="16" creationId="{15632957-3857-446D-ACA1-8D40A73DC87F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7" creationId="{7E4260BF-2FDE-4F7B-9E1E-91C81DA01AD8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8" creationId="{50629F7B-D03D-4C73-AB92-C581BD55AA7F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19" creationId="{09C1EE91-14D6-45B9-9C5E-FF1184C46B6C}"/>
          </ac:spMkLst>
        </pc:spChg>
        <pc:spChg chg="add mod">
          <ac:chgData name="Kal Rabb" userId="3edf06299a4717ec" providerId="LiveId" clId="{DF0998A6-58AF-44DC-A4B1-FF91FB131ECB}" dt="2020-05-19T13:50:00.433" v="309" actId="1076"/>
          <ac:spMkLst>
            <pc:docMk/>
            <pc:sldMk cId="3814454099" sldId="260"/>
            <ac:spMk id="20" creationId="{F3B312F9-BF08-448F-8C3D-A2BB92B5780F}"/>
          </ac:spMkLst>
        </pc:spChg>
        <pc:spChg chg="add mod">
          <ac:chgData name="Kal Rabb" userId="3edf06299a4717ec" providerId="LiveId" clId="{DF0998A6-58AF-44DC-A4B1-FF91FB131ECB}" dt="2020-05-19T13:49:49.396" v="306" actId="1076"/>
          <ac:spMkLst>
            <pc:docMk/>
            <pc:sldMk cId="3814454099" sldId="260"/>
            <ac:spMk id="21" creationId="{F676D58D-F292-43A3-8FBD-37128AC8479F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22" creationId="{83C7988A-634C-478D-9C4D-10B9DDC21A06}"/>
          </ac:spMkLst>
        </pc:spChg>
        <pc:spChg chg="add mod">
          <ac:chgData name="Kal Rabb" userId="3edf06299a4717ec" providerId="LiveId" clId="{DF0998A6-58AF-44DC-A4B1-FF91FB131ECB}" dt="2020-05-19T13:49:35.779" v="304" actId="207"/>
          <ac:spMkLst>
            <pc:docMk/>
            <pc:sldMk cId="3814454099" sldId="260"/>
            <ac:spMk id="23" creationId="{472BC536-C501-48C9-B952-2AFE44E633B4}"/>
          </ac:spMkLst>
        </pc:spChg>
      </pc:sldChg>
      <pc:sldChg chg="addSp modSp new mod modAnim modNotesTx">
        <pc:chgData name="Kal Rabb" userId="3edf06299a4717ec" providerId="LiveId" clId="{DF0998A6-58AF-44DC-A4B1-FF91FB131ECB}" dt="2020-05-19T13:53:00.751" v="539" actId="20577"/>
        <pc:sldMkLst>
          <pc:docMk/>
          <pc:sldMk cId="1127639573" sldId="261"/>
        </pc:sldMkLst>
        <pc:spChg chg="mod">
          <ac:chgData name="Kal Rabb" userId="3edf06299a4717ec" providerId="LiveId" clId="{DF0998A6-58AF-44DC-A4B1-FF91FB131ECB}" dt="2020-05-19T13:50:54.631" v="337" actId="20577"/>
          <ac:spMkLst>
            <pc:docMk/>
            <pc:sldMk cId="1127639573" sldId="261"/>
            <ac:spMk id="2" creationId="{B2501A28-E2EF-44BF-B00C-D7471464EC8B}"/>
          </ac:spMkLst>
        </pc:spChg>
        <pc:spChg chg="add mod">
          <ac:chgData name="Kal Rabb" userId="3edf06299a4717ec" providerId="LiveId" clId="{DF0998A6-58AF-44DC-A4B1-FF91FB131ECB}" dt="2020-05-19T13:51:10.482" v="361" actId="6549"/>
          <ac:spMkLst>
            <pc:docMk/>
            <pc:sldMk cId="1127639573" sldId="261"/>
            <ac:spMk id="4" creationId="{6029577E-85AE-4238-BC19-B1560D664596}"/>
          </ac:spMkLst>
        </pc:spChg>
        <pc:spChg chg="add mod">
          <ac:chgData name="Kal Rabb" userId="3edf06299a4717ec" providerId="LiveId" clId="{DF0998A6-58AF-44DC-A4B1-FF91FB131ECB}" dt="2020-05-19T13:51:28.081" v="374" actId="1076"/>
          <ac:spMkLst>
            <pc:docMk/>
            <pc:sldMk cId="1127639573" sldId="261"/>
            <ac:spMk id="5" creationId="{4FEEBFBA-E630-4019-B15F-422E3286471C}"/>
          </ac:spMkLst>
        </pc:spChg>
        <pc:spChg chg="add mod">
          <ac:chgData name="Kal Rabb" userId="3edf06299a4717ec" providerId="LiveId" clId="{DF0998A6-58AF-44DC-A4B1-FF91FB131ECB}" dt="2020-05-19T13:51:54.640" v="395" actId="20577"/>
          <ac:spMkLst>
            <pc:docMk/>
            <pc:sldMk cId="1127639573" sldId="261"/>
            <ac:spMk id="6" creationId="{3E6AADCB-8772-4464-B858-1025AC9190AC}"/>
          </ac:spMkLst>
        </pc:spChg>
        <pc:picChg chg="add mod">
          <ac:chgData name="Kal Rabb" userId="3edf06299a4717ec" providerId="LiveId" clId="{DF0998A6-58AF-44DC-A4B1-FF91FB131ECB}" dt="2020-05-19T13:50:42.306" v="312" actId="1076"/>
          <ac:picMkLst>
            <pc:docMk/>
            <pc:sldMk cId="1127639573" sldId="261"/>
            <ac:picMk id="3" creationId="{3057DC96-F385-4D49-97B2-6A454143FF66}"/>
          </ac:picMkLst>
        </pc:picChg>
      </pc:sldChg>
      <pc:sldChg chg="addSp delSp modSp new mod modClrScheme chgLayout">
        <pc:chgData name="Kal Rabb" userId="3edf06299a4717ec" providerId="LiveId" clId="{DF0998A6-58AF-44DC-A4B1-FF91FB131ECB}" dt="2020-05-19T13:55:07.220" v="594" actId="2710"/>
        <pc:sldMkLst>
          <pc:docMk/>
          <pc:sldMk cId="1218435440" sldId="262"/>
        </pc:sldMkLst>
        <pc:spChg chg="del mod ord">
          <ac:chgData name="Kal Rabb" userId="3edf06299a4717ec" providerId="LiveId" clId="{DF0998A6-58AF-44DC-A4B1-FF91FB131ECB}" dt="2020-05-19T13:53:21.804" v="541" actId="700"/>
          <ac:spMkLst>
            <pc:docMk/>
            <pc:sldMk cId="1218435440" sldId="262"/>
            <ac:spMk id="2" creationId="{B510FE21-00B6-478D-BA09-6EFC123FAEC7}"/>
          </ac:spMkLst>
        </pc:spChg>
        <pc:spChg chg="add mod ord">
          <ac:chgData name="Kal Rabb" userId="3edf06299a4717ec" providerId="LiveId" clId="{DF0998A6-58AF-44DC-A4B1-FF91FB131ECB}" dt="2020-05-19T13:53:49.481" v="573" actId="700"/>
          <ac:spMkLst>
            <pc:docMk/>
            <pc:sldMk cId="1218435440" sldId="262"/>
            <ac:spMk id="3" creationId="{F6FF35FF-30C0-43BF-B4A3-3376CD20C1F2}"/>
          </ac:spMkLst>
        </pc:spChg>
        <pc:spChg chg="add mod ord">
          <ac:chgData name="Kal Rabb" userId="3edf06299a4717ec" providerId="LiveId" clId="{DF0998A6-58AF-44DC-A4B1-FF91FB131ECB}" dt="2020-05-19T13:55:07.220" v="594" actId="2710"/>
          <ac:spMkLst>
            <pc:docMk/>
            <pc:sldMk cId="1218435440" sldId="262"/>
            <ac:spMk id="4" creationId="{7C2BBE0B-A0FF-4A77-AD71-BA95210EFB1E}"/>
          </ac:spMkLst>
        </pc:spChg>
        <pc:spChg chg="add mod ord">
          <ac:chgData name="Kal Rabb" userId="3edf06299a4717ec" providerId="LiveId" clId="{DF0998A6-58AF-44DC-A4B1-FF91FB131ECB}" dt="2020-05-19T13:53:54.322" v="581" actId="27636"/>
          <ac:spMkLst>
            <pc:docMk/>
            <pc:sldMk cId="1218435440" sldId="262"/>
            <ac:spMk id="5" creationId="{0D19D0F3-43D7-469F-8EA6-B7A57634E636}"/>
          </ac:spMkLst>
        </pc:spChg>
      </pc:sldChg>
      <pc:sldChg chg="addSp delSp modSp new mod modClrScheme modAnim chgLayout modNotesTx">
        <pc:chgData name="Kal Rabb" userId="3edf06299a4717ec" providerId="LiveId" clId="{DF0998A6-58AF-44DC-A4B1-FF91FB131ECB}" dt="2020-05-19T14:01:41.706" v="940" actId="20577"/>
        <pc:sldMkLst>
          <pc:docMk/>
          <pc:sldMk cId="2682761340" sldId="263"/>
        </pc:sldMkLst>
        <pc:spChg chg="del mod ord">
          <ac:chgData name="Kal Rabb" userId="3edf06299a4717ec" providerId="LiveId" clId="{DF0998A6-58AF-44DC-A4B1-FF91FB131ECB}" dt="2020-05-19T13:55:54.645" v="596" actId="700"/>
          <ac:spMkLst>
            <pc:docMk/>
            <pc:sldMk cId="2682761340" sldId="263"/>
            <ac:spMk id="2" creationId="{81DA893B-DE2F-4830-8463-27A9899B867D}"/>
          </ac:spMkLst>
        </pc:spChg>
        <pc:spChg chg="del">
          <ac:chgData name="Kal Rabb" userId="3edf06299a4717ec" providerId="LiveId" clId="{DF0998A6-58AF-44DC-A4B1-FF91FB131ECB}" dt="2020-05-19T13:55:54.645" v="596" actId="700"/>
          <ac:spMkLst>
            <pc:docMk/>
            <pc:sldMk cId="2682761340" sldId="263"/>
            <ac:spMk id="3" creationId="{93B10065-7B84-41F7-BB88-5276B1460875}"/>
          </ac:spMkLst>
        </pc:spChg>
        <pc:spChg chg="del">
          <ac:chgData name="Kal Rabb" userId="3edf06299a4717ec" providerId="LiveId" clId="{DF0998A6-58AF-44DC-A4B1-FF91FB131ECB}" dt="2020-05-19T13:55:54.645" v="596" actId="700"/>
          <ac:spMkLst>
            <pc:docMk/>
            <pc:sldMk cId="2682761340" sldId="263"/>
            <ac:spMk id="4" creationId="{EA46EA90-524F-4A27-AFAD-F8728C6658EC}"/>
          </ac:spMkLst>
        </pc:spChg>
        <pc:spChg chg="add mod ord">
          <ac:chgData name="Kal Rabb" userId="3edf06299a4717ec" providerId="LiveId" clId="{DF0998A6-58AF-44DC-A4B1-FF91FB131ECB}" dt="2020-05-19T13:56:08.674" v="600"/>
          <ac:spMkLst>
            <pc:docMk/>
            <pc:sldMk cId="2682761340" sldId="263"/>
            <ac:spMk id="5" creationId="{97E80EA2-AEA3-4FFD-A491-39813870606D}"/>
          </ac:spMkLst>
        </pc:spChg>
        <pc:spChg chg="add del mod">
          <ac:chgData name="Kal Rabb" userId="3edf06299a4717ec" providerId="LiveId" clId="{DF0998A6-58AF-44DC-A4B1-FF91FB131ECB}" dt="2020-05-19T13:56:14.384" v="604"/>
          <ac:spMkLst>
            <pc:docMk/>
            <pc:sldMk cId="2682761340" sldId="263"/>
            <ac:spMk id="6" creationId="{A080488E-3A75-4859-8CB8-2082FF8F24F0}"/>
          </ac:spMkLst>
        </pc:spChg>
        <pc:spChg chg="add del mod">
          <ac:chgData name="Kal Rabb" userId="3edf06299a4717ec" providerId="LiveId" clId="{DF0998A6-58AF-44DC-A4B1-FF91FB131ECB}" dt="2020-05-19T13:56:38.056" v="606"/>
          <ac:spMkLst>
            <pc:docMk/>
            <pc:sldMk cId="2682761340" sldId="263"/>
            <ac:spMk id="7" creationId="{88C3C5CA-1206-4B72-AC03-CA45FF775927}"/>
          </ac:spMkLst>
        </pc:spChg>
        <pc:spChg chg="add mod">
          <ac:chgData name="Kal Rabb" userId="3edf06299a4717ec" providerId="LiveId" clId="{DF0998A6-58AF-44DC-A4B1-FF91FB131ECB}" dt="2020-05-19T13:57:46.452" v="629" actId="15"/>
          <ac:spMkLst>
            <pc:docMk/>
            <pc:sldMk cId="2682761340" sldId="263"/>
            <ac:spMk id="8" creationId="{2237898C-C757-4971-93BF-0B00C03F6E9C}"/>
          </ac:spMkLst>
        </pc:spChg>
        <pc:spChg chg="add mod">
          <ac:chgData name="Kal Rabb" userId="3edf06299a4717ec" providerId="LiveId" clId="{DF0998A6-58AF-44DC-A4B1-FF91FB131ECB}" dt="2020-05-19T13:59:53.114" v="725" actId="255"/>
          <ac:spMkLst>
            <pc:docMk/>
            <pc:sldMk cId="2682761340" sldId="263"/>
            <ac:spMk id="9" creationId="{6D7BFFF4-B66D-4613-B1CF-BC17ECF98A6C}"/>
          </ac:spMkLst>
        </pc:spChg>
        <pc:spChg chg="add mod">
          <ac:chgData name="Kal Rabb" userId="3edf06299a4717ec" providerId="LiveId" clId="{DF0998A6-58AF-44DC-A4B1-FF91FB131ECB}" dt="2020-05-19T14:00:08.770" v="727" actId="108"/>
          <ac:spMkLst>
            <pc:docMk/>
            <pc:sldMk cId="2682761340" sldId="263"/>
            <ac:spMk id="10" creationId="{9F3381BB-AA16-4741-AA53-57B48DDD0C06}"/>
          </ac:spMkLst>
        </pc:spChg>
        <pc:picChg chg="add mod">
          <ac:chgData name="Kal Rabb" userId="3edf06299a4717ec" providerId="LiveId" clId="{DF0998A6-58AF-44DC-A4B1-FF91FB131ECB}" dt="2020-05-19T13:59:29.048" v="720" actId="1076"/>
          <ac:picMkLst>
            <pc:docMk/>
            <pc:sldMk cId="2682761340" sldId="263"/>
            <ac:picMk id="3073" creationId="{E2CB9964-4261-4553-88FF-5C5290481AAD}"/>
          </ac:picMkLst>
        </pc:picChg>
      </pc:sldChg>
      <pc:sldChg chg="addSp delSp modSp new mod modClrScheme chgLayout">
        <pc:chgData name="Kal Rabb" userId="3edf06299a4717ec" providerId="LiveId" clId="{DF0998A6-58AF-44DC-A4B1-FF91FB131ECB}" dt="2020-05-19T14:02:42.247" v="949" actId="179"/>
        <pc:sldMkLst>
          <pc:docMk/>
          <pc:sldMk cId="782778145" sldId="264"/>
        </pc:sldMkLst>
        <pc:spChg chg="del mod ord">
          <ac:chgData name="Kal Rabb" userId="3edf06299a4717ec" providerId="LiveId" clId="{DF0998A6-58AF-44DC-A4B1-FF91FB131ECB}" dt="2020-05-19T14:02:17.313" v="942" actId="700"/>
          <ac:spMkLst>
            <pc:docMk/>
            <pc:sldMk cId="782778145" sldId="264"/>
            <ac:spMk id="2" creationId="{3555220C-81C1-4DF2-8478-2A350EF37C31}"/>
          </ac:spMkLst>
        </pc:spChg>
        <pc:spChg chg="add mod ord">
          <ac:chgData name="Kal Rabb" userId="3edf06299a4717ec" providerId="LiveId" clId="{DF0998A6-58AF-44DC-A4B1-FF91FB131ECB}" dt="2020-05-19T14:02:24.475" v="946" actId="20577"/>
          <ac:spMkLst>
            <pc:docMk/>
            <pc:sldMk cId="782778145" sldId="264"/>
            <ac:spMk id="3" creationId="{08FC2B40-39C3-4370-8316-2603695B7D4B}"/>
          </ac:spMkLst>
        </pc:spChg>
        <pc:spChg chg="add mod ord">
          <ac:chgData name="Kal Rabb" userId="3edf06299a4717ec" providerId="LiveId" clId="{DF0998A6-58AF-44DC-A4B1-FF91FB131ECB}" dt="2020-05-19T14:02:42.247" v="949" actId="179"/>
          <ac:spMkLst>
            <pc:docMk/>
            <pc:sldMk cId="782778145" sldId="264"/>
            <ac:spMk id="4" creationId="{A325DC7E-4495-4980-B0F8-D1C17E389135}"/>
          </ac:spMkLst>
        </pc:spChg>
      </pc:sldChg>
      <pc:sldChg chg="addSp modSp new mod">
        <pc:chgData name="Kal Rabb" userId="3edf06299a4717ec" providerId="LiveId" clId="{DF0998A6-58AF-44DC-A4B1-FF91FB131ECB}" dt="2020-05-19T14:04:45.581" v="1001" actId="403"/>
        <pc:sldMkLst>
          <pc:docMk/>
          <pc:sldMk cId="3696252405" sldId="265"/>
        </pc:sldMkLst>
        <pc:spChg chg="mod">
          <ac:chgData name="Kal Rabb" userId="3edf06299a4717ec" providerId="LiveId" clId="{DF0998A6-58AF-44DC-A4B1-FF91FB131ECB}" dt="2020-05-19T14:03:16.392" v="984" actId="20577"/>
          <ac:spMkLst>
            <pc:docMk/>
            <pc:sldMk cId="3696252405" sldId="265"/>
            <ac:spMk id="2" creationId="{F9DC1563-4C5E-41B9-95A0-A063DE3A7CC6}"/>
          </ac:spMkLst>
        </pc:spChg>
        <pc:spChg chg="add mod">
          <ac:chgData name="Kal Rabb" userId="3edf06299a4717ec" providerId="LiveId" clId="{DF0998A6-58AF-44DC-A4B1-FF91FB131ECB}" dt="2020-05-19T14:04:32.654" v="994" actId="1076"/>
          <ac:spMkLst>
            <pc:docMk/>
            <pc:sldMk cId="3696252405" sldId="265"/>
            <ac:spMk id="5" creationId="{2959FC17-626E-426D-8F64-2288CF303B54}"/>
          </ac:spMkLst>
        </pc:spChg>
        <pc:graphicFrameChg chg="add mod modGraphic">
          <ac:chgData name="Kal Rabb" userId="3edf06299a4717ec" providerId="LiveId" clId="{DF0998A6-58AF-44DC-A4B1-FF91FB131ECB}" dt="2020-05-19T14:04:45.581" v="1001" actId="403"/>
          <ac:graphicFrameMkLst>
            <pc:docMk/>
            <pc:sldMk cId="3696252405" sldId="265"/>
            <ac:graphicFrameMk id="4" creationId="{96C3FE08-7CAA-4E6B-B333-04701E128467}"/>
          </ac:graphicFrameMkLst>
        </pc:graphicFrameChg>
        <pc:picChg chg="add mod">
          <ac:chgData name="Kal Rabb" userId="3edf06299a4717ec" providerId="LiveId" clId="{DF0998A6-58AF-44DC-A4B1-FF91FB131ECB}" dt="2020-05-19T14:03:30.217" v="987" actId="14100"/>
          <ac:picMkLst>
            <pc:docMk/>
            <pc:sldMk cId="3696252405" sldId="265"/>
            <ac:picMk id="3" creationId="{9B5CCE09-0B9A-4165-A23B-BBD9843475D5}"/>
          </ac:picMkLst>
        </pc:picChg>
      </pc:sldChg>
      <pc:sldChg chg="addSp modSp new mod modNotesTx">
        <pc:chgData name="Kal Rabb" userId="3edf06299a4717ec" providerId="LiveId" clId="{DF0998A6-58AF-44DC-A4B1-FF91FB131ECB}" dt="2020-05-19T14:08:12.434" v="1123" actId="20577"/>
        <pc:sldMkLst>
          <pc:docMk/>
          <pc:sldMk cId="1347076237" sldId="266"/>
        </pc:sldMkLst>
        <pc:spChg chg="mod">
          <ac:chgData name="Kal Rabb" userId="3edf06299a4717ec" providerId="LiveId" clId="{DF0998A6-58AF-44DC-A4B1-FF91FB131ECB}" dt="2020-05-19T14:05:38.100" v="1023" actId="20577"/>
          <ac:spMkLst>
            <pc:docMk/>
            <pc:sldMk cId="1347076237" sldId="266"/>
            <ac:spMk id="2" creationId="{4FA08F72-1D83-4F66-A82A-7FB75F39B87F}"/>
          </ac:spMkLst>
        </pc:spChg>
        <pc:spChg chg="add">
          <ac:chgData name="Kal Rabb" userId="3edf06299a4717ec" providerId="LiveId" clId="{DF0998A6-58AF-44DC-A4B1-FF91FB131ECB}" dt="2020-05-19T14:05:22.961" v="1003"/>
          <ac:spMkLst>
            <pc:docMk/>
            <pc:sldMk cId="1347076237" sldId="266"/>
            <ac:spMk id="3" creationId="{408DA552-9495-46D6-BFF0-C1E83E6BFD2F}"/>
          </ac:spMkLst>
        </pc:spChg>
        <pc:graphicFrameChg chg="add mod modGraphic">
          <ac:chgData name="Kal Rabb" userId="3edf06299a4717ec" providerId="LiveId" clId="{DF0998A6-58AF-44DC-A4B1-FF91FB131ECB}" dt="2020-05-19T14:07:06.260" v="1037" actId="1076"/>
          <ac:graphicFrameMkLst>
            <pc:docMk/>
            <pc:sldMk cId="1347076237" sldId="266"/>
            <ac:graphicFrameMk id="4" creationId="{FF29B09A-C39A-4B7F-BF4F-AF72BEC3AD05}"/>
          </ac:graphicFrameMkLst>
        </pc:graphicFrameChg>
        <pc:picChg chg="add mod">
          <ac:chgData name="Kal Rabb" userId="3edf06299a4717ec" providerId="LiveId" clId="{DF0998A6-58AF-44DC-A4B1-FF91FB131ECB}" dt="2020-05-19T14:06:57.351" v="1035" actId="1076"/>
          <ac:picMkLst>
            <pc:docMk/>
            <pc:sldMk cId="1347076237" sldId="266"/>
            <ac:picMk id="5121" creationId="{7434588B-1B42-4D7E-850D-D7BD6C44B4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DAE5-E102-425A-8DD1-9970E0F78C60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34F09-6B5C-44E6-BD23-07017355D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0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operating_system/os_quick_guide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why did OS/2 disappear?  Lack of applications; no backward compatibility with suite of applications.  But was the right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3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Usually low level drivers corrupt memory that is not meant for their use</a:t>
            </a:r>
          </a:p>
          <a:p>
            <a:pPr marL="228600" indent="-228600">
              <a:buAutoNum type="arabicPeriod"/>
            </a:pPr>
            <a:r>
              <a:rPr lang="en-US" dirty="0"/>
              <a:t>OS frees up physical memory by saving memory, state, on HDD.  It ‘swaps’ out RAM to disk (e.g. idle applications).  If you have a lot of swapping, it will slow down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1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Architectural note: Choice of communication and process/ module separation!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https://www.tutorialspoint.com/operating_system/os_quick_guide.htm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9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80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9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34F09-6B5C-44E6-BD23-07017355DF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3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9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0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8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5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4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6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8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0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9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8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8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0A28F-3F03-45CD-83AF-41263829B74F}" type="datetimeFigureOut">
              <a:rPr lang="en-US" smtClean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607176-C280-4467-B603-F77836B5D1C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emr/pric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6626-2BEE-4478-8798-7C6C3AB37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15656-C4EA-4BB8-8454-EEDDB88BB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5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E80EA2-AEA3-4FFD-A491-39813870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Translation </a:t>
            </a:r>
            <a:br>
              <a:rPr lang="en-US" altLang="en-US" sz="800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3073" name="Picture 32">
            <a:extLst>
              <a:ext uri="{FF2B5EF4-FFF2-40B4-BE49-F238E27FC236}">
                <a16:creationId xmlns:a16="http://schemas.microsoft.com/office/drawing/2014/main" id="{E2CB9964-4261-4553-88FF-5C529048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22" y="1817691"/>
            <a:ext cx="7244129" cy="284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37898C-C757-4971-93BF-0B00C03F6E9C}"/>
              </a:ext>
            </a:extLst>
          </p:cNvPr>
          <p:cNvSpPr/>
          <p:nvPr/>
        </p:nvSpPr>
        <p:spPr>
          <a:xfrm>
            <a:off x="1041230" y="4410512"/>
            <a:ext cx="6096000" cy="1868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 provides protection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 cannot talk about other processes’ addresses, nor about the OS addresses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uses physical addresses directly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translations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7BFFF4-B66D-4613-B1CF-BC17ECF98A6C}"/>
              </a:ext>
            </a:extLst>
          </p:cNvPr>
          <p:cNvSpPr/>
          <p:nvPr/>
        </p:nvSpPr>
        <p:spPr>
          <a:xfrm>
            <a:off x="8878530" y="2458553"/>
            <a:ext cx="2435348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get kernel panic and blue-screens?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3381BB-AA16-4741-AA53-57B48DDD0C06}"/>
              </a:ext>
            </a:extLst>
          </p:cNvPr>
          <p:cNvSpPr/>
          <p:nvPr/>
        </p:nvSpPr>
        <p:spPr>
          <a:xfrm>
            <a:off x="8820364" y="4105849"/>
            <a:ext cx="2493514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Virtual Memory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What is swap space?</a:t>
            </a:r>
          </a:p>
        </p:txBody>
      </p:sp>
    </p:spTree>
    <p:extLst>
      <p:ext uri="{BB962C8B-B14F-4D97-AF65-F5344CB8AC3E}">
        <p14:creationId xmlns:p14="http://schemas.microsoft.com/office/powerpoint/2010/main" val="26827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563-4C5E-41B9-95A0-A063DE3A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application ‘run’?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CCE09-0B9A-4165-A23B-BBD984347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9091" y="1866808"/>
            <a:ext cx="3345713" cy="401484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C3FE08-7CAA-4E6B-B333-04701E128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02155"/>
              </p:ext>
            </p:extLst>
          </p:nvPr>
        </p:nvGraphicFramePr>
        <p:xfrm>
          <a:off x="4931594" y="1956087"/>
          <a:ext cx="6424295" cy="3976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195">
                  <a:extLst>
                    <a:ext uri="{9D8B030D-6E8A-4147-A177-3AD203B41FA5}">
                      <a16:colId xmlns:a16="http://schemas.microsoft.com/office/drawing/2014/main" val="3689518901"/>
                    </a:ext>
                  </a:extLst>
                </a:gridCol>
                <a:gridCol w="5775100">
                  <a:extLst>
                    <a:ext uri="{9D8B030D-6E8A-4147-A177-3AD203B41FA5}">
                      <a16:colId xmlns:a16="http://schemas.microsoft.com/office/drawing/2014/main" val="4157507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dirty="0">
                          <a:effectLst/>
                        </a:rPr>
                        <a:t>Component &amp; Description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972895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Stack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The process Stack contains the temporary data such as method/function parameters, return address and local variables.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080545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Heap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This is dynamically allocated memory to a process during its run time.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800342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Text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This includes the current activity represented by the value of Program Counter and the contents of the processor's registers.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3422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Data</a:t>
                      </a:r>
                    </a:p>
                    <a:p>
                      <a:pPr marL="30480" marR="3048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720"/>
                        </a:spcAft>
                      </a:pPr>
                      <a:r>
                        <a:rPr lang="en-US" sz="1400" dirty="0">
                          <a:effectLst/>
                        </a:rPr>
                        <a:t>This section contains the global and static variables.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729681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959FC17-626E-426D-8F64-2288CF303B54}"/>
              </a:ext>
            </a:extLst>
          </p:cNvPr>
          <p:cNvSpPr/>
          <p:nvPr/>
        </p:nvSpPr>
        <p:spPr>
          <a:xfrm>
            <a:off x="2653774" y="6011105"/>
            <a:ext cx="432413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vs. Thread: The above is a PROCESS!</a:t>
            </a:r>
          </a:p>
        </p:txBody>
      </p:sp>
    </p:spTree>
    <p:extLst>
      <p:ext uri="{BB962C8B-B14F-4D97-AF65-F5344CB8AC3E}">
        <p14:creationId xmlns:p14="http://schemas.microsoft.com/office/powerpoint/2010/main" val="369625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8F72-1D83-4F66-A82A-7FB75F39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vs. Thread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8DA552-9495-46D6-BFF0-C1E83E6B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30">
            <a:extLst>
              <a:ext uri="{FF2B5EF4-FFF2-40B4-BE49-F238E27FC236}">
                <a16:creationId xmlns:a16="http://schemas.microsoft.com/office/drawing/2014/main" id="{7434588B-1B42-4D7E-850D-D7BD6C44B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" y="1873045"/>
            <a:ext cx="6507214" cy="43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29B09A-C39A-4B7F-BF4F-AF72BEC3A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51007"/>
              </p:ext>
            </p:extLst>
          </p:nvPr>
        </p:nvGraphicFramePr>
        <p:xfrm>
          <a:off x="6341807" y="213851"/>
          <a:ext cx="5725931" cy="5808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5302">
                  <a:extLst>
                    <a:ext uri="{9D8B030D-6E8A-4147-A177-3AD203B41FA5}">
                      <a16:colId xmlns:a16="http://schemas.microsoft.com/office/drawing/2014/main" val="1553923190"/>
                    </a:ext>
                  </a:extLst>
                </a:gridCol>
                <a:gridCol w="2750629">
                  <a:extLst>
                    <a:ext uri="{9D8B030D-6E8A-4147-A177-3AD203B41FA5}">
                      <a16:colId xmlns:a16="http://schemas.microsoft.com/office/drawing/2014/main" val="1881545482"/>
                    </a:ext>
                  </a:extLst>
                </a:gridCol>
              </a:tblGrid>
              <a:tr h="275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Thread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2904449100"/>
                  </a:ext>
                </a:extLst>
              </a:tr>
              <a:tr h="425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Process is heavy weight or resource intensive.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Thread is light weight, taking less resources than a process.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18449868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Process switching needs interaction with operating system.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Thread switching does not need to interact with operating system.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3117717485"/>
                  </a:ext>
                </a:extLst>
              </a:tr>
              <a:tr h="874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In multiple processing environments, each process executes the same code but has its own memory and file resources.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All threads can share same set of open files, child processes.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3727348777"/>
                  </a:ext>
                </a:extLst>
              </a:tr>
              <a:tr h="724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If one process is blocked, then no other process can execute until the first process is unblocked.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While one thread is blocked and waiting, a second thread in the same task can run.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2758498286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Multiple processes without using threads use more resources.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>
                          <a:effectLst/>
                        </a:rPr>
                        <a:t>Multiple threaded processes use fewer resources.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1015734119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In multiple processes each process operates independently of the others.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600" dirty="0">
                          <a:effectLst/>
                        </a:rPr>
                        <a:t>One thread can read, write or change another thread's data.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16" marR="66616" marT="66616" marB="66616"/>
                </a:tc>
                <a:extLst>
                  <a:ext uri="{0D108BD9-81ED-4DB2-BD59-A6C34878D82A}">
                    <a16:rowId xmlns:a16="http://schemas.microsoft.com/office/drawing/2014/main" val="298322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07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C2B40-39C3-4370-8316-2603695B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5DC7E-4495-4980-B0F8-D1C17E38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738" indent="-58738"/>
            <a:r>
              <a:rPr lang="en-US" dirty="0"/>
              <a:t>How does an OS run multiple applications?</a:t>
            </a:r>
          </a:p>
          <a:p>
            <a:pPr marL="631825" lvl="0" indent="-349250">
              <a:buFont typeface="Arial" panose="020B0604020202020204" pitchFamily="34" charset="0"/>
              <a:buChar char="•"/>
            </a:pPr>
            <a:r>
              <a:rPr lang="en-US" dirty="0"/>
              <a:t>Co-Operative Multiprocessing</a:t>
            </a:r>
          </a:p>
          <a:p>
            <a:pPr marL="631825" lvl="0" indent="-349250">
              <a:buFont typeface="Arial" panose="020B0604020202020204" pitchFamily="34" charset="0"/>
              <a:buChar char="•"/>
            </a:pPr>
            <a:r>
              <a:rPr lang="en-US" dirty="0"/>
              <a:t>Timesharing scheduling</a:t>
            </a:r>
          </a:p>
          <a:p>
            <a:pPr marL="631825" lvl="0" indent="-349250">
              <a:buFont typeface="Arial" panose="020B0604020202020204" pitchFamily="34" charset="0"/>
              <a:buChar char="•"/>
            </a:pPr>
            <a:r>
              <a:rPr lang="en-US" dirty="0"/>
              <a:t>Priority Pre-emptive multi-tasking</a:t>
            </a:r>
          </a:p>
          <a:p>
            <a:pPr marL="282575" lvl="0" indent="0">
              <a:buNone/>
            </a:pPr>
            <a:endParaRPr lang="en-US" dirty="0"/>
          </a:p>
          <a:p>
            <a:pPr marL="171450" indent="-112713">
              <a:buNone/>
            </a:pPr>
            <a:r>
              <a:rPr lang="en-US" dirty="0"/>
              <a:t>Address space isolation (see prior slides)</a:t>
            </a:r>
          </a:p>
          <a:p>
            <a:pPr marL="625475" indent="-342900">
              <a:buFont typeface="Arial" panose="020B0604020202020204" pitchFamily="34" charset="0"/>
              <a:buChar char="•"/>
            </a:pPr>
            <a:r>
              <a:rPr lang="en-US" dirty="0"/>
              <a:t>Technically, multiprocessing can occur w/o this … but watch out</a:t>
            </a:r>
          </a:p>
          <a:p>
            <a:pPr marL="282575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7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1834-FB9F-441E-9184-24080C4E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Co-Operative Multitasking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2AFB4-CA78-4F8D-BFC9-3ECD08DA91EA}"/>
              </a:ext>
            </a:extLst>
          </p:cNvPr>
          <p:cNvSpPr/>
          <p:nvPr/>
        </p:nvSpPr>
        <p:spPr>
          <a:xfrm>
            <a:off x="2188661" y="5474601"/>
            <a:ext cx="7687842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FC530-BC2D-4935-B7FF-AC66C800CFE4}"/>
              </a:ext>
            </a:extLst>
          </p:cNvPr>
          <p:cNvSpPr/>
          <p:nvPr/>
        </p:nvSpPr>
        <p:spPr>
          <a:xfrm>
            <a:off x="2271252" y="2094272"/>
            <a:ext cx="1274260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618E3-35CB-430A-947D-7E4700FEC933}"/>
              </a:ext>
            </a:extLst>
          </p:cNvPr>
          <p:cNvSpPr/>
          <p:nvPr/>
        </p:nvSpPr>
        <p:spPr>
          <a:xfrm>
            <a:off x="5458870" y="2094273"/>
            <a:ext cx="1274260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326984-1A9F-4F08-B87F-FF7D6C21D1D5}"/>
              </a:ext>
            </a:extLst>
          </p:cNvPr>
          <p:cNvSpPr/>
          <p:nvPr/>
        </p:nvSpPr>
        <p:spPr>
          <a:xfrm>
            <a:off x="2271252" y="3014570"/>
            <a:ext cx="1274260" cy="81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Executable code segment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7F867F2-F4F3-4931-8CF3-7DC2442B68B4}"/>
              </a:ext>
            </a:extLst>
          </p:cNvPr>
          <p:cNvSpPr/>
          <p:nvPr/>
        </p:nvSpPr>
        <p:spPr>
          <a:xfrm>
            <a:off x="2412836" y="4123644"/>
            <a:ext cx="991091" cy="4336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51E31-012F-4506-834E-D4D47C7CBBF0}"/>
              </a:ext>
            </a:extLst>
          </p:cNvPr>
          <p:cNvSpPr/>
          <p:nvPr/>
        </p:nvSpPr>
        <p:spPr>
          <a:xfrm>
            <a:off x="5458870" y="3020470"/>
            <a:ext cx="1274260" cy="81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Executable code segment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ED4B8F1-2F84-4646-9B7C-D542B0515275}"/>
              </a:ext>
            </a:extLst>
          </p:cNvPr>
          <p:cNvSpPr/>
          <p:nvPr/>
        </p:nvSpPr>
        <p:spPr>
          <a:xfrm>
            <a:off x="5607090" y="4129543"/>
            <a:ext cx="991091" cy="466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04CB19-692A-43B7-9F0B-B47FC9FB5A2F}"/>
              </a:ext>
            </a:extLst>
          </p:cNvPr>
          <p:cNvSpPr/>
          <p:nvPr/>
        </p:nvSpPr>
        <p:spPr>
          <a:xfrm>
            <a:off x="8602243" y="2094272"/>
            <a:ext cx="1274260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A24A3-3C66-41E2-A11B-B475EF2EAB59}"/>
              </a:ext>
            </a:extLst>
          </p:cNvPr>
          <p:cNvSpPr/>
          <p:nvPr/>
        </p:nvSpPr>
        <p:spPr>
          <a:xfrm>
            <a:off x="8602243" y="3020469"/>
            <a:ext cx="1274260" cy="81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Executable code segment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F5709FF-7849-4919-81CD-4A1E9C929D38}"/>
              </a:ext>
            </a:extLst>
          </p:cNvPr>
          <p:cNvSpPr/>
          <p:nvPr/>
        </p:nvSpPr>
        <p:spPr>
          <a:xfrm>
            <a:off x="8742353" y="4141340"/>
            <a:ext cx="994040" cy="4660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Yield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9F718C2-77F1-4B35-9A78-4C44BADA3BEE}"/>
              </a:ext>
            </a:extLst>
          </p:cNvPr>
          <p:cNvCxnSpPr>
            <a:stCxn id="8" idx="6"/>
            <a:endCxn id="6" idx="1"/>
          </p:cNvCxnSpPr>
          <p:nvPr/>
        </p:nvCxnSpPr>
        <p:spPr>
          <a:xfrm flipV="1">
            <a:off x="3403927" y="2471832"/>
            <a:ext cx="2054943" cy="18686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A7CCFC5-16B0-4222-B748-EA247FB96C2F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6598181" y="2501333"/>
            <a:ext cx="2001113" cy="18612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8FBB937-39BF-43A3-90E7-DA29E0D53257}"/>
              </a:ext>
            </a:extLst>
          </p:cNvPr>
          <p:cNvCxnSpPr>
            <a:stCxn id="13" idx="2"/>
          </p:cNvCxnSpPr>
          <p:nvPr/>
        </p:nvCxnSpPr>
        <p:spPr>
          <a:xfrm rot="10800000" flipH="1" flipV="1">
            <a:off x="8742353" y="4374367"/>
            <a:ext cx="2327292" cy="775769"/>
          </a:xfrm>
          <a:prstGeom prst="bentConnector3">
            <a:avLst>
              <a:gd name="adj1" fmla="val -98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6A8C3A0-4B91-46EC-948A-A3BF5867C83D}"/>
              </a:ext>
            </a:extLst>
          </p:cNvPr>
          <p:cNvCxnSpPr>
            <a:cxnSpLocks/>
          </p:cNvCxnSpPr>
          <p:nvPr/>
        </p:nvCxnSpPr>
        <p:spPr>
          <a:xfrm rot="10800000">
            <a:off x="2855290" y="1793405"/>
            <a:ext cx="8241396" cy="3327237"/>
          </a:xfrm>
          <a:prstGeom prst="bentConnector3">
            <a:avLst>
              <a:gd name="adj1" fmla="val 4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77403B-BF66-43CA-B244-BA4CE03192E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908382" y="1793403"/>
            <a:ext cx="0" cy="300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5F4524-1609-4519-8AA5-A33FC9E4A1BD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2908382" y="2849390"/>
            <a:ext cx="0" cy="165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5F95C9-5494-49FD-A19F-03767A89FEAB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2908382" y="3831629"/>
            <a:ext cx="0" cy="29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68F6D7-42BD-459F-A31D-D16EBB04263F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6096000" y="2849391"/>
            <a:ext cx="0" cy="17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D5DBA66-E97E-4EAF-80B0-172597155EF6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6096000" y="3837529"/>
            <a:ext cx="6636" cy="292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9BD6817-D5E4-415E-B804-501C684299F4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9239373" y="2849390"/>
            <a:ext cx="0" cy="17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6B6314-E9FA-4957-B671-692F41490576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9239373" y="3837528"/>
            <a:ext cx="0" cy="303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9841879-01F1-435A-9CAF-FA6B10F9B3CB}"/>
              </a:ext>
            </a:extLst>
          </p:cNvPr>
          <p:cNvSpPr txBox="1"/>
          <p:nvPr/>
        </p:nvSpPr>
        <p:spPr>
          <a:xfrm>
            <a:off x="235974" y="2147365"/>
            <a:ext cx="1887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processes are memory resident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Running process has full control of CPU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must explicitly ‘yield’ control to allow another process to run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27F26-EA19-43DE-B3D5-7DE1A75BFC81}"/>
              </a:ext>
            </a:extLst>
          </p:cNvPr>
          <p:cNvSpPr txBox="1"/>
          <p:nvPr/>
        </p:nvSpPr>
        <p:spPr>
          <a:xfrm>
            <a:off x="262520" y="5120642"/>
            <a:ext cx="170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e.g. Windows pre-Windows 95</a:t>
            </a:r>
          </a:p>
        </p:txBody>
      </p:sp>
    </p:spTree>
    <p:extLst>
      <p:ext uri="{BB962C8B-B14F-4D97-AF65-F5344CB8AC3E}">
        <p14:creationId xmlns:p14="http://schemas.microsoft.com/office/powerpoint/2010/main" val="25216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1834-FB9F-441E-9184-24080C4E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Timesharing Multitasking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2AFB4-CA78-4F8D-BFC9-3ECD08DA91EA}"/>
              </a:ext>
            </a:extLst>
          </p:cNvPr>
          <p:cNvSpPr/>
          <p:nvPr/>
        </p:nvSpPr>
        <p:spPr>
          <a:xfrm>
            <a:off x="2188661" y="5474601"/>
            <a:ext cx="7687842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841879-01F1-435A-9CAF-FA6B10F9B3CB}"/>
              </a:ext>
            </a:extLst>
          </p:cNvPr>
          <p:cNvSpPr txBox="1"/>
          <p:nvPr/>
        </p:nvSpPr>
        <p:spPr>
          <a:xfrm>
            <a:off x="431821" y="2005387"/>
            <a:ext cx="3513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(tasks) are assigned a ‘time to run’ (sometimes by priority)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OS Schedules a time slot for 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Runs tasks until time expires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Switches context and runs next priority process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D132BE-B817-422F-8F8D-106C2E458091}"/>
              </a:ext>
            </a:extLst>
          </p:cNvPr>
          <p:cNvSpPr/>
          <p:nvPr/>
        </p:nvSpPr>
        <p:spPr>
          <a:xfrm>
            <a:off x="2188661" y="4883685"/>
            <a:ext cx="7687842" cy="47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42861-883B-4297-B0BE-0FA99FCDFC01}"/>
              </a:ext>
            </a:extLst>
          </p:cNvPr>
          <p:cNvSpPr/>
          <p:nvPr/>
        </p:nvSpPr>
        <p:spPr>
          <a:xfrm>
            <a:off x="4580236" y="2141466"/>
            <a:ext cx="3513679" cy="26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F11C1A-8DCC-44E5-84B4-FA188424BB71}"/>
              </a:ext>
            </a:extLst>
          </p:cNvPr>
          <p:cNvSpPr/>
          <p:nvPr/>
        </p:nvSpPr>
        <p:spPr>
          <a:xfrm>
            <a:off x="4580235" y="2640930"/>
            <a:ext cx="3513679" cy="25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876366-32AF-4D46-9E91-CBD2D3F20AAF}"/>
              </a:ext>
            </a:extLst>
          </p:cNvPr>
          <p:cNvSpPr/>
          <p:nvPr/>
        </p:nvSpPr>
        <p:spPr>
          <a:xfrm>
            <a:off x="4580233" y="3179710"/>
            <a:ext cx="3513679" cy="26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209A59-F6FD-49AD-BD2E-D4DDFA33DD82}"/>
              </a:ext>
            </a:extLst>
          </p:cNvPr>
          <p:cNvSpPr/>
          <p:nvPr/>
        </p:nvSpPr>
        <p:spPr>
          <a:xfrm>
            <a:off x="4580233" y="3716088"/>
            <a:ext cx="3513679" cy="25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0BA8B0-9FD8-46CF-A3DC-9FFD617945D6}"/>
              </a:ext>
            </a:extLst>
          </p:cNvPr>
          <p:cNvSpPr/>
          <p:nvPr/>
        </p:nvSpPr>
        <p:spPr>
          <a:xfrm>
            <a:off x="4580233" y="4312413"/>
            <a:ext cx="3513679" cy="25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EDCFA0-60A2-4899-95F8-329FE1158B8A}"/>
              </a:ext>
            </a:extLst>
          </p:cNvPr>
          <p:cNvCxnSpPr>
            <a:stCxn id="35" idx="2"/>
            <a:endCxn id="36" idx="0"/>
          </p:cNvCxnSpPr>
          <p:nvPr/>
        </p:nvCxnSpPr>
        <p:spPr>
          <a:xfrm flipH="1">
            <a:off x="6337075" y="2402062"/>
            <a:ext cx="1" cy="238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9AFB0F8-28BA-46BE-AC69-5F09D3359634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 flipH="1">
            <a:off x="6337073" y="2894572"/>
            <a:ext cx="2" cy="28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2A51A4E-4B24-46C0-A656-BC32A6ED75FC}"/>
              </a:ext>
            </a:extLst>
          </p:cNvPr>
          <p:cNvCxnSpPr>
            <a:stCxn id="37" idx="2"/>
            <a:endCxn id="38" idx="0"/>
          </p:cNvCxnSpPr>
          <p:nvPr/>
        </p:nvCxnSpPr>
        <p:spPr>
          <a:xfrm>
            <a:off x="6337073" y="3440306"/>
            <a:ext cx="0" cy="275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1222079-E581-4B34-AC3A-2C434EC4EAFB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>
            <a:off x="6337073" y="3969730"/>
            <a:ext cx="0" cy="34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BBE164C-7D1C-4830-82AD-015F9E262DD0}"/>
              </a:ext>
            </a:extLst>
          </p:cNvPr>
          <p:cNvCxnSpPr>
            <a:cxnSpLocks/>
          </p:cNvCxnSpPr>
          <p:nvPr/>
        </p:nvCxnSpPr>
        <p:spPr>
          <a:xfrm flipH="1" flipV="1">
            <a:off x="7297502" y="1939895"/>
            <a:ext cx="843605" cy="2516044"/>
          </a:xfrm>
          <a:prstGeom prst="bentConnector4">
            <a:avLst>
              <a:gd name="adj1" fmla="val -27098"/>
              <a:gd name="adj2" fmla="val 99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B2022AD-FFE2-4BEE-883B-C3A9F87B4436}"/>
              </a:ext>
            </a:extLst>
          </p:cNvPr>
          <p:cNvCxnSpPr/>
          <p:nvPr/>
        </p:nvCxnSpPr>
        <p:spPr>
          <a:xfrm>
            <a:off x="7279804" y="1911391"/>
            <a:ext cx="0" cy="23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86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1834-FB9F-441E-9184-24080C4E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Pre-emptive Multitasking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2AFB4-CA78-4F8D-BFC9-3ECD08DA91EA}"/>
              </a:ext>
            </a:extLst>
          </p:cNvPr>
          <p:cNvSpPr/>
          <p:nvPr/>
        </p:nvSpPr>
        <p:spPr>
          <a:xfrm>
            <a:off x="2800225" y="5518267"/>
            <a:ext cx="7687842" cy="75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841879-01F1-435A-9CAF-FA6B10F9B3CB}"/>
              </a:ext>
            </a:extLst>
          </p:cNvPr>
          <p:cNvSpPr txBox="1"/>
          <p:nvPr/>
        </p:nvSpPr>
        <p:spPr>
          <a:xfrm>
            <a:off x="243841" y="1744798"/>
            <a:ext cx="24236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Processes (tasks) are assigned a priority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OS Schedules a time slot for 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Runs tasks until time (per priority) expires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Interrupt triggers 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Switches context (under control of OS) and runs next priority process (pre-empts process, even in the middle of execution)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D132BE-B817-422F-8F8D-106C2E458091}"/>
              </a:ext>
            </a:extLst>
          </p:cNvPr>
          <p:cNvSpPr/>
          <p:nvPr/>
        </p:nvSpPr>
        <p:spPr>
          <a:xfrm>
            <a:off x="2829721" y="4943076"/>
            <a:ext cx="7687842" cy="47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B9D66EBD-B9E9-4C0A-8FF9-C68DF439F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97011"/>
              </p:ext>
            </p:extLst>
          </p:nvPr>
        </p:nvGraphicFramePr>
        <p:xfrm>
          <a:off x="3038743" y="2316480"/>
          <a:ext cx="212114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168">
                  <a:extLst>
                    <a:ext uri="{9D8B030D-6E8A-4147-A177-3AD203B41FA5}">
                      <a16:colId xmlns:a16="http://schemas.microsoft.com/office/drawing/2014/main" val="1360400945"/>
                    </a:ext>
                  </a:extLst>
                </a:gridCol>
                <a:gridCol w="1114978">
                  <a:extLst>
                    <a:ext uri="{9D8B030D-6E8A-4147-A177-3AD203B41FA5}">
                      <a16:colId xmlns:a16="http://schemas.microsoft.com/office/drawing/2014/main" val="3301815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4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7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9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21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0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85028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677C8BB5-B4FA-411E-A86D-0C465277AD55}"/>
              </a:ext>
            </a:extLst>
          </p:cNvPr>
          <p:cNvSpPr/>
          <p:nvPr/>
        </p:nvSpPr>
        <p:spPr>
          <a:xfrm>
            <a:off x="5958348" y="2306648"/>
            <a:ext cx="1976284" cy="69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</a:t>
            </a:r>
            <a:r>
              <a:rPr lang="en-US" dirty="0" err="1"/>
              <a:t>Pri</a:t>
            </a:r>
            <a:r>
              <a:rPr lang="en-US" dirty="0"/>
              <a:t>.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7893E1-6555-458E-96C0-8CA8FB2D4416}"/>
              </a:ext>
            </a:extLst>
          </p:cNvPr>
          <p:cNvSpPr/>
          <p:nvPr/>
        </p:nvSpPr>
        <p:spPr>
          <a:xfrm>
            <a:off x="5958348" y="4059682"/>
            <a:ext cx="1976284" cy="69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</a:t>
            </a:r>
            <a:r>
              <a:rPr lang="en-US" dirty="0" err="1"/>
              <a:t>Pri</a:t>
            </a:r>
            <a:r>
              <a:rPr lang="en-US" dirty="0"/>
              <a:t>. 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27D58B-A2F7-496E-94CC-07CF34E75AC4}"/>
              </a:ext>
            </a:extLst>
          </p:cNvPr>
          <p:cNvSpPr/>
          <p:nvPr/>
        </p:nvSpPr>
        <p:spPr>
          <a:xfrm>
            <a:off x="5958348" y="3190886"/>
            <a:ext cx="1976284" cy="69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</a:t>
            </a:r>
            <a:r>
              <a:rPr lang="en-US" dirty="0" err="1"/>
              <a:t>Pri</a:t>
            </a:r>
            <a:r>
              <a:rPr lang="en-US" dirty="0"/>
              <a:t>.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342861-883B-4297-B0BE-0FA99FCDFC01}"/>
              </a:ext>
            </a:extLst>
          </p:cNvPr>
          <p:cNvSpPr/>
          <p:nvPr/>
        </p:nvSpPr>
        <p:spPr>
          <a:xfrm>
            <a:off x="9160715" y="2105086"/>
            <a:ext cx="1356851" cy="33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F11C1A-8DCC-44E5-84B4-FA188424BB71}"/>
              </a:ext>
            </a:extLst>
          </p:cNvPr>
          <p:cNvSpPr/>
          <p:nvPr/>
        </p:nvSpPr>
        <p:spPr>
          <a:xfrm>
            <a:off x="9160714" y="2606438"/>
            <a:ext cx="1356851" cy="32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876366-32AF-4D46-9E91-CBD2D3F20AAF}"/>
              </a:ext>
            </a:extLst>
          </p:cNvPr>
          <p:cNvSpPr/>
          <p:nvPr/>
        </p:nvSpPr>
        <p:spPr>
          <a:xfrm>
            <a:off x="9160712" y="3193921"/>
            <a:ext cx="1356851" cy="33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209A59-F6FD-49AD-BD2E-D4DDFA33DD82}"/>
              </a:ext>
            </a:extLst>
          </p:cNvPr>
          <p:cNvSpPr/>
          <p:nvPr/>
        </p:nvSpPr>
        <p:spPr>
          <a:xfrm>
            <a:off x="9160713" y="3591458"/>
            <a:ext cx="1356851" cy="32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0BA8B0-9FD8-46CF-A3DC-9FFD617945D6}"/>
              </a:ext>
            </a:extLst>
          </p:cNvPr>
          <p:cNvSpPr/>
          <p:nvPr/>
        </p:nvSpPr>
        <p:spPr>
          <a:xfrm>
            <a:off x="9160712" y="4277921"/>
            <a:ext cx="1356851" cy="322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713D40-1E71-4D1D-893B-1057B9F77E35}"/>
              </a:ext>
            </a:extLst>
          </p:cNvPr>
          <p:cNvCxnSpPr>
            <a:stCxn id="19" idx="6"/>
          </p:cNvCxnSpPr>
          <p:nvPr/>
        </p:nvCxnSpPr>
        <p:spPr>
          <a:xfrm flipV="1">
            <a:off x="7934632" y="2554421"/>
            <a:ext cx="949796" cy="100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BEA50D-472F-425F-9C42-B4EC9ACE994A}"/>
              </a:ext>
            </a:extLst>
          </p:cNvPr>
          <p:cNvCxnSpPr>
            <a:stCxn id="19" idx="4"/>
            <a:endCxn id="33" idx="0"/>
          </p:cNvCxnSpPr>
          <p:nvPr/>
        </p:nvCxnSpPr>
        <p:spPr>
          <a:xfrm>
            <a:off x="6946490" y="3002772"/>
            <a:ext cx="0" cy="18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B8BFB1C-5E33-4B4E-9A0A-46711ED2E538}"/>
              </a:ext>
            </a:extLst>
          </p:cNvPr>
          <p:cNvCxnSpPr>
            <a:stCxn id="33" idx="4"/>
            <a:endCxn id="31" idx="0"/>
          </p:cNvCxnSpPr>
          <p:nvPr/>
        </p:nvCxnSpPr>
        <p:spPr>
          <a:xfrm>
            <a:off x="6946490" y="3887010"/>
            <a:ext cx="0" cy="17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6956D42-347B-4785-AD49-A2A1AC06ED99}"/>
              </a:ext>
            </a:extLst>
          </p:cNvPr>
          <p:cNvCxnSpPr>
            <a:cxnSpLocks/>
            <a:stCxn id="33" idx="6"/>
          </p:cNvCxnSpPr>
          <p:nvPr/>
        </p:nvCxnSpPr>
        <p:spPr>
          <a:xfrm flipV="1">
            <a:off x="7934632" y="3525270"/>
            <a:ext cx="949796" cy="1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3714722-F113-40F7-80A2-858E874CEAA3}"/>
              </a:ext>
            </a:extLst>
          </p:cNvPr>
          <p:cNvCxnSpPr>
            <a:stCxn id="31" idx="6"/>
          </p:cNvCxnSpPr>
          <p:nvPr/>
        </p:nvCxnSpPr>
        <p:spPr>
          <a:xfrm flipV="1">
            <a:off x="7934632" y="4406900"/>
            <a:ext cx="1085482" cy="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4ABBD73-4ABD-4A09-BC8E-6B7009A2FD4E}"/>
              </a:ext>
            </a:extLst>
          </p:cNvPr>
          <p:cNvSpPr txBox="1"/>
          <p:nvPr/>
        </p:nvSpPr>
        <p:spPr>
          <a:xfrm>
            <a:off x="243841" y="5445555"/>
            <a:ext cx="229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e.g. </a:t>
            </a:r>
            <a:r>
              <a:rPr lang="en-US">
                <a:latin typeface="Arial Black" panose="020B0A04020102020204" pitchFamily="34" charset="0"/>
              </a:rPr>
              <a:t>modern OSes</a:t>
            </a:r>
            <a:r>
              <a:rPr lang="en-US" dirty="0">
                <a:latin typeface="Arial Black" panose="020B0A04020102020204" pitchFamily="34" charset="0"/>
              </a:rPr>
              <a:t>: Windows, Linux, MacOS</a:t>
            </a:r>
          </a:p>
        </p:txBody>
      </p:sp>
    </p:spTree>
    <p:extLst>
      <p:ext uri="{BB962C8B-B14F-4D97-AF65-F5344CB8AC3E}">
        <p14:creationId xmlns:p14="http://schemas.microsoft.com/office/powerpoint/2010/main" val="17245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57F6-F00B-468F-B1F9-E42F4BF8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5AD9-1213-498A-9758-23AC5C052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171450">
              <a:buFont typeface="Wingdings" panose="05000000000000000000" pitchFamily="2" charset="2"/>
              <a:buChar char="§"/>
            </a:pPr>
            <a:r>
              <a:rPr lang="en-US" dirty="0"/>
              <a:t>Early computers were initially single user systems and evolving from hard wired programs to punched cards, magnetic tape and other methods of feeding a new program into the computer system.</a:t>
            </a:r>
          </a:p>
          <a:p>
            <a:pPr marL="342900" indent="-171450">
              <a:buFont typeface="Wingdings" panose="05000000000000000000" pitchFamily="2" charset="2"/>
              <a:buChar char="§"/>
            </a:pPr>
            <a:r>
              <a:rPr lang="en-US" dirty="0"/>
              <a:t>Using a computer meant signing up for a time slot  Actually walking up to the computer center at the appointed time, sitting in front of a single monitor and working on your program.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Each user was allocated a minimum 15-minute slot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They usually spent 10 minutes in setting up the equipment to do their computation ... By the time you got your calculation going, you may have had only 5 minutes or less of actual computation completed—wasting two thirds of the time slot.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8D1BF-7A89-47BA-B6C8-6D48D1BFF3E7}"/>
              </a:ext>
            </a:extLst>
          </p:cNvPr>
          <p:cNvSpPr txBox="1"/>
          <p:nvPr/>
        </p:nvSpPr>
        <p:spPr>
          <a:xfrm>
            <a:off x="570762" y="5545928"/>
            <a:ext cx="11245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http://citeseerx.ist.psu.edu/viewdoc/download?doi=10.1.1.104.1524&amp;rep=rep1&amp;type=pdf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3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872A-FC25-4991-9E78-3F8687E3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16B7-0385-4E0F-BD10-D9D1F5054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699778"/>
          </a:xfrm>
        </p:spPr>
        <p:txBody>
          <a:bodyPr/>
          <a:lstStyle/>
          <a:p>
            <a:pPr marL="342900" indent="-171450">
              <a:buFont typeface="Wingdings" panose="05000000000000000000" pitchFamily="2" charset="2"/>
              <a:buChar char="§"/>
            </a:pPr>
            <a:r>
              <a:rPr lang="en-US" dirty="0"/>
              <a:t>The economic cost of all the setup time was staggering.  Companies were charging $300 per hour for computer time on an IBM 701 in 1954 dollars, that's $2,866 in 2020 dollars!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The first operating systems were designed to fix this problem.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Automatically load a new program when the currently executing program completed or crashed.</a:t>
            </a:r>
          </a:p>
          <a:p>
            <a:pPr marL="635508" lvl="1" indent="-171450">
              <a:buFont typeface="Wingdings" panose="05000000000000000000" pitchFamily="2" charset="2"/>
              <a:buChar char="§"/>
            </a:pPr>
            <a:r>
              <a:rPr lang="en-US" dirty="0"/>
              <a:t>This evolved into a revolutionary OS mechanism called ‘Batch Processing’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DE713-0DD9-4B9D-BC1F-A6414A74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1" y="3470722"/>
            <a:ext cx="4709959" cy="265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97424-0C5A-4854-974F-1D7C3BA08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94" y="3603722"/>
            <a:ext cx="2029378" cy="2720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DF535-3BCE-49BA-8F86-6EE0241AB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908" y="426228"/>
            <a:ext cx="2262187" cy="1028700"/>
          </a:xfrm>
          <a:prstGeom prst="rect">
            <a:avLst/>
          </a:prstGeom>
        </p:spPr>
      </p:pic>
      <p:pic>
        <p:nvPicPr>
          <p:cNvPr id="1026" name="Picture 2" descr="Image result for punch Card readers">
            <a:extLst>
              <a:ext uri="{FF2B5EF4-FFF2-40B4-BE49-F238E27FC236}">
                <a16:creationId xmlns:a16="http://schemas.microsoft.com/office/drawing/2014/main" id="{B5B85B22-7F6F-49E9-85E7-C4BC5C20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90" y="3223929"/>
            <a:ext cx="1948511" cy="30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8528F477-873D-4BAB-AC04-0827C52CE398}"/>
              </a:ext>
            </a:extLst>
          </p:cNvPr>
          <p:cNvSpPr/>
          <p:nvPr/>
        </p:nvSpPr>
        <p:spPr>
          <a:xfrm>
            <a:off x="5533595" y="4542503"/>
            <a:ext cx="790513" cy="7020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5E20-5B6B-467C-9614-0F875330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… circa 1970s and back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4A13B-E10F-4FB4-ADA2-4B2EDCDE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Timesharing systems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Remote terminals wired to mainframes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Your good friend the command line/ console!</a:t>
            </a:r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Early real-time systems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Tiny (often custom) OS’s to run machines .. .like the Apollo guidance system!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endParaRPr lang="en-US" dirty="0"/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Centralized computing, and all-control to the OS was the approach</a:t>
            </a:r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In the 80s, Personal Computers drove a push for simpler (User) Interfaces (vs. interfaces for experts), and Computing became decentralized</a:t>
            </a:r>
          </a:p>
          <a:p>
            <a:pPr marL="460375" indent="-230188">
              <a:buFont typeface="Wingdings" panose="05000000000000000000" pitchFamily="2" charset="2"/>
              <a:buChar char="§"/>
            </a:pPr>
            <a:r>
              <a:rPr lang="en-US" dirty="0"/>
              <a:t>Today?  OS and computing trends are shifting again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Centralization: Cloud computing</a:t>
            </a:r>
          </a:p>
          <a:p>
            <a:pPr marL="752983" lvl="1" indent="-230188">
              <a:buFont typeface="Wingdings" panose="05000000000000000000" pitchFamily="2" charset="2"/>
              <a:buChar char="§"/>
            </a:pPr>
            <a:r>
              <a:rPr lang="en-US" dirty="0"/>
              <a:t>Costs: Hourly prices range from $0.011/hour to $0.27/hour ($94/year to $2367/year).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F1252-3115-44A3-9FFE-3C22BDBF2455}"/>
              </a:ext>
            </a:extLst>
          </p:cNvPr>
          <p:cNvSpPr txBox="1"/>
          <p:nvPr/>
        </p:nvSpPr>
        <p:spPr>
          <a:xfrm>
            <a:off x="5160461" y="5792802"/>
            <a:ext cx="6096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https://aws.amazon.com/emr/pricing/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6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41AC-0B76-4F34-84FE-9A3D48DD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2A3D5-13A7-423A-898D-B290D05C8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the user model, or commercial model, the Operating System drives the capabilities of the computer system.</a:t>
            </a:r>
          </a:p>
          <a:p>
            <a:r>
              <a:rPr lang="en-US" dirty="0"/>
              <a:t>The OS capabilities often set boundaries for your application architecture</a:t>
            </a:r>
          </a:p>
          <a:p>
            <a:r>
              <a:rPr lang="en-US" dirty="0"/>
              <a:t>Types of OS architectures</a:t>
            </a:r>
          </a:p>
          <a:p>
            <a:pPr lvl="1"/>
            <a:r>
              <a:rPr lang="en-US" dirty="0"/>
              <a:t>Monolithic systems</a:t>
            </a:r>
          </a:p>
          <a:p>
            <a:pPr lvl="1"/>
            <a:r>
              <a:rPr lang="en-US" dirty="0"/>
              <a:t>Layered systems </a:t>
            </a:r>
          </a:p>
          <a:p>
            <a:pPr lvl="1"/>
            <a:r>
              <a:rPr lang="en-US" dirty="0"/>
              <a:t>Microkernels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0D3B-8965-4B44-A03B-EA69E969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5F1AC-A964-4B1C-8C11-61DFC47BA4AC}"/>
              </a:ext>
            </a:extLst>
          </p:cNvPr>
          <p:cNvSpPr/>
          <p:nvPr/>
        </p:nvSpPr>
        <p:spPr>
          <a:xfrm>
            <a:off x="3995082" y="2102711"/>
            <a:ext cx="3042848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BE6E0-2A84-42A5-A2F3-411FC10D5CB6}"/>
              </a:ext>
            </a:extLst>
          </p:cNvPr>
          <p:cNvSpPr/>
          <p:nvPr/>
        </p:nvSpPr>
        <p:spPr>
          <a:xfrm>
            <a:off x="3995082" y="4148803"/>
            <a:ext cx="3042848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Kernel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2660E57-E4D2-4D2B-A67A-C613FBFB308B}"/>
              </a:ext>
            </a:extLst>
          </p:cNvPr>
          <p:cNvSpPr/>
          <p:nvPr/>
        </p:nvSpPr>
        <p:spPr>
          <a:xfrm>
            <a:off x="4501208" y="3428273"/>
            <a:ext cx="867205" cy="730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3D500A6-FD0C-4321-8DFB-5076CE0938C9}"/>
              </a:ext>
            </a:extLst>
          </p:cNvPr>
          <p:cNvSpPr/>
          <p:nvPr/>
        </p:nvSpPr>
        <p:spPr>
          <a:xfrm rot="10800000">
            <a:off x="5662397" y="3418031"/>
            <a:ext cx="867205" cy="730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31F7E-2856-40E1-B121-53B76FCF63BA}"/>
              </a:ext>
            </a:extLst>
          </p:cNvPr>
          <p:cNvSpPr txBox="1"/>
          <p:nvPr/>
        </p:nvSpPr>
        <p:spPr>
          <a:xfrm>
            <a:off x="7604268" y="2102711"/>
            <a:ext cx="4005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Early computer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Basic embedded controllers circa 1980s</a:t>
            </a:r>
          </a:p>
        </p:txBody>
      </p:sp>
    </p:spTree>
    <p:extLst>
      <p:ext uri="{BB962C8B-B14F-4D97-AF65-F5344CB8AC3E}">
        <p14:creationId xmlns:p14="http://schemas.microsoft.com/office/powerpoint/2010/main" val="281475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C2D8-646D-4CB0-81DB-DEF01D40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[Semi]-Layered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9B32B-5F27-48BD-A3AD-2D3D90E8B74E}"/>
              </a:ext>
            </a:extLst>
          </p:cNvPr>
          <p:cNvSpPr/>
          <p:nvPr/>
        </p:nvSpPr>
        <p:spPr>
          <a:xfrm>
            <a:off x="1322433" y="2029521"/>
            <a:ext cx="3011733" cy="112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D781B7-AB60-409E-9AB0-B14E5AE9FEFE}"/>
              </a:ext>
            </a:extLst>
          </p:cNvPr>
          <p:cNvSpPr/>
          <p:nvPr/>
        </p:nvSpPr>
        <p:spPr>
          <a:xfrm>
            <a:off x="1392247" y="3644819"/>
            <a:ext cx="3011733" cy="685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 Programs (resident)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7CE76-45DF-490E-BCF9-2272D1851CD0}"/>
              </a:ext>
            </a:extLst>
          </p:cNvPr>
          <p:cNvSpPr/>
          <p:nvPr/>
        </p:nvSpPr>
        <p:spPr>
          <a:xfrm>
            <a:off x="1392246" y="4523821"/>
            <a:ext cx="3011733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Device Drivers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57C57-D1ED-4E94-900A-05D99C8C54B8}"/>
              </a:ext>
            </a:extLst>
          </p:cNvPr>
          <p:cNvSpPr/>
          <p:nvPr/>
        </p:nvSpPr>
        <p:spPr>
          <a:xfrm>
            <a:off x="1392245" y="5434514"/>
            <a:ext cx="3011733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C4B28-88E2-4C7B-B412-1AAB06C06CA9}"/>
              </a:ext>
            </a:extLst>
          </p:cNvPr>
          <p:cNvSpPr txBox="1"/>
          <p:nvPr/>
        </p:nvSpPr>
        <p:spPr>
          <a:xfrm>
            <a:off x="1321455" y="6179554"/>
            <a:ext cx="287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Input/ Output Services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53C2243-A884-4F03-BB12-D99A668C8F6C}"/>
              </a:ext>
            </a:extLst>
          </p:cNvPr>
          <p:cNvSpPr/>
          <p:nvPr/>
        </p:nvSpPr>
        <p:spPr>
          <a:xfrm>
            <a:off x="1740310" y="3076779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71B5AAF-AF7D-49F4-B69C-531257E07423}"/>
              </a:ext>
            </a:extLst>
          </p:cNvPr>
          <p:cNvSpPr/>
          <p:nvPr/>
        </p:nvSpPr>
        <p:spPr>
          <a:xfrm>
            <a:off x="1650836" y="4133993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31D885E-02C1-47F6-A591-32F59ED0E480}"/>
              </a:ext>
            </a:extLst>
          </p:cNvPr>
          <p:cNvSpPr/>
          <p:nvPr/>
        </p:nvSpPr>
        <p:spPr>
          <a:xfrm>
            <a:off x="1579061" y="5135254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75159-2207-4158-90BC-EA93BC131075}"/>
              </a:ext>
            </a:extLst>
          </p:cNvPr>
          <p:cNvSpPr txBox="1"/>
          <p:nvPr/>
        </p:nvSpPr>
        <p:spPr>
          <a:xfrm>
            <a:off x="182880" y="2224057"/>
            <a:ext cx="1008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layer talks to the next layer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332F47-FC55-4FC8-B464-ADD8F6EC6CFF}"/>
              </a:ext>
            </a:extLst>
          </p:cNvPr>
          <p:cNvSpPr/>
          <p:nvPr/>
        </p:nvSpPr>
        <p:spPr>
          <a:xfrm>
            <a:off x="7261120" y="2065456"/>
            <a:ext cx="4036142" cy="1124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F425B-6E3A-45F4-BA42-1C89B5477FEC}"/>
              </a:ext>
            </a:extLst>
          </p:cNvPr>
          <p:cNvSpPr/>
          <p:nvPr/>
        </p:nvSpPr>
        <p:spPr>
          <a:xfrm>
            <a:off x="7261122" y="3644819"/>
            <a:ext cx="3538631" cy="685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System Programs (resident)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DAE93-47F0-49FE-9277-588053A7F3F6}"/>
              </a:ext>
            </a:extLst>
          </p:cNvPr>
          <p:cNvSpPr/>
          <p:nvPr/>
        </p:nvSpPr>
        <p:spPr>
          <a:xfrm>
            <a:off x="7261121" y="4523821"/>
            <a:ext cx="3011733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Device Drivers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24AED-383F-4041-9DC2-4C754D603972}"/>
              </a:ext>
            </a:extLst>
          </p:cNvPr>
          <p:cNvSpPr/>
          <p:nvPr/>
        </p:nvSpPr>
        <p:spPr>
          <a:xfrm>
            <a:off x="7261120" y="5434514"/>
            <a:ext cx="4036142" cy="68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32957-3857-446D-ACA1-8D40A73DC87F}"/>
              </a:ext>
            </a:extLst>
          </p:cNvPr>
          <p:cNvSpPr txBox="1"/>
          <p:nvPr/>
        </p:nvSpPr>
        <p:spPr>
          <a:xfrm>
            <a:off x="7190330" y="6179554"/>
            <a:ext cx="287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Input/ Output Services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E4260BF-2FDE-4F7B-9E1E-91C81DA01AD8}"/>
              </a:ext>
            </a:extLst>
          </p:cNvPr>
          <p:cNvSpPr/>
          <p:nvPr/>
        </p:nvSpPr>
        <p:spPr>
          <a:xfrm>
            <a:off x="7609185" y="3076779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0629F7B-D03D-4C73-AB92-C581BD55AA7F}"/>
              </a:ext>
            </a:extLst>
          </p:cNvPr>
          <p:cNvSpPr/>
          <p:nvPr/>
        </p:nvSpPr>
        <p:spPr>
          <a:xfrm>
            <a:off x="7519711" y="4133993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9C1EE91-14D6-45B9-9C5E-FF1184C46B6C}"/>
              </a:ext>
            </a:extLst>
          </p:cNvPr>
          <p:cNvSpPr/>
          <p:nvPr/>
        </p:nvSpPr>
        <p:spPr>
          <a:xfrm>
            <a:off x="7447936" y="5135254"/>
            <a:ext cx="572237" cy="5985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B312F9-BF08-448F-8C3D-A2BB92B5780F}"/>
              </a:ext>
            </a:extLst>
          </p:cNvPr>
          <p:cNvSpPr txBox="1"/>
          <p:nvPr/>
        </p:nvSpPr>
        <p:spPr>
          <a:xfrm>
            <a:off x="7186718" y="1754065"/>
            <a:ext cx="243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6D58D-F292-43A3-8FBD-37128AC8479F}"/>
              </a:ext>
            </a:extLst>
          </p:cNvPr>
          <p:cNvSpPr txBox="1"/>
          <p:nvPr/>
        </p:nvSpPr>
        <p:spPr>
          <a:xfrm>
            <a:off x="1248034" y="1707945"/>
            <a:ext cx="244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3C7988A-634C-478D-9C4D-10B9DDC21A06}"/>
              </a:ext>
            </a:extLst>
          </p:cNvPr>
          <p:cNvSpPr/>
          <p:nvPr/>
        </p:nvSpPr>
        <p:spPr>
          <a:xfrm>
            <a:off x="10289569" y="4330127"/>
            <a:ext cx="572237" cy="140364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72BC536-C501-48C9-B952-2AFE44E633B4}"/>
              </a:ext>
            </a:extLst>
          </p:cNvPr>
          <p:cNvSpPr/>
          <p:nvPr/>
        </p:nvSpPr>
        <p:spPr>
          <a:xfrm>
            <a:off x="10799427" y="2944036"/>
            <a:ext cx="572237" cy="26401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1A28-E2EF-44BF-B00C-D7471464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OS architectures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7DC96-F385-4D49-97B2-6A454143FF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7508" y="2030321"/>
            <a:ext cx="5943600" cy="4071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29577E-85AE-4238-BC19-B1560D664596}"/>
              </a:ext>
            </a:extLst>
          </p:cNvPr>
          <p:cNvSpPr txBox="1"/>
          <p:nvPr/>
        </p:nvSpPr>
        <p:spPr>
          <a:xfrm>
            <a:off x="9090906" y="2725502"/>
            <a:ext cx="19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Enforced layers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EBFBA-E630-4019-B15F-422E3286471C}"/>
              </a:ext>
            </a:extLst>
          </p:cNvPr>
          <p:cNvSpPr txBox="1"/>
          <p:nvPr/>
        </p:nvSpPr>
        <p:spPr>
          <a:xfrm>
            <a:off x="9144492" y="3393835"/>
            <a:ext cx="137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AADCB-8772-4464-B858-1025AC9190AC}"/>
              </a:ext>
            </a:extLst>
          </p:cNvPr>
          <p:cNvSpPr txBox="1"/>
          <p:nvPr/>
        </p:nvSpPr>
        <p:spPr>
          <a:xfrm>
            <a:off x="9144492" y="4442214"/>
            <a:ext cx="127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11276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F35FF-30C0-43BF-B4A3-3376CD20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Space and User Space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BBE0B-A0FF-4A77-AD71-BA95210EFB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Memory: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User space [Applications run here, cannot access kernel]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Kernel Space (protected) [Core low level OS functions with full access to HW]</a:t>
            </a:r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sz="2100" dirty="0"/>
              <a:t>Modern OS’s eliminate dangers of programmer error by preventing Applications from getting to Kernel space – this is why you can no longer take down the ENTIRE computer if you are app crashes.  That, plus memory management enable isolation per process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This enables multi-process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19D0F3-43D7-469F-8EA6-B7A57634E6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Multi-programmed OS With Memory Protection </a:t>
            </a:r>
          </a:p>
          <a:p>
            <a:r>
              <a:rPr lang="en-US" dirty="0"/>
              <a:t>• Memory protection keeps user programs from crashing one another and the OS </a:t>
            </a:r>
          </a:p>
          <a:p>
            <a:r>
              <a:rPr lang="en-US" dirty="0"/>
              <a:t>• Two hardware-supported mechanisms </a:t>
            </a:r>
          </a:p>
          <a:p>
            <a:pPr lvl="1"/>
            <a:r>
              <a:rPr lang="en-US" dirty="0"/>
              <a:t>Address translation </a:t>
            </a:r>
          </a:p>
          <a:p>
            <a:pPr lvl="1"/>
            <a:r>
              <a:rPr lang="en-US" dirty="0"/>
              <a:t>Dual-mode operation</a:t>
            </a:r>
          </a:p>
          <a:p>
            <a:r>
              <a:rPr lang="en-US" dirty="0"/>
              <a:t>• Each process is associated with an address space, or all the physical addresses a process can touch </a:t>
            </a:r>
          </a:p>
          <a:p>
            <a:r>
              <a:rPr lang="en-US" dirty="0"/>
              <a:t>• However, each process believes that it owns the entire memory, starting with the virtual address 0 </a:t>
            </a:r>
          </a:p>
          <a:p>
            <a:r>
              <a:rPr lang="en-US" dirty="0"/>
              <a:t>• The missing piece is a translation table to translate every memory reference from virtual to physical addresses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354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6158</TotalTime>
  <Words>1278</Words>
  <Application>Microsoft Office PowerPoint</Application>
  <PresentationFormat>Widescreen</PresentationFormat>
  <Paragraphs>185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Consolas</vt:lpstr>
      <vt:lpstr>Wingdings</vt:lpstr>
      <vt:lpstr>Retrospect</vt:lpstr>
      <vt:lpstr>Operating Systems</vt:lpstr>
      <vt:lpstr>A little history</vt:lpstr>
      <vt:lpstr>Costs …</vt:lpstr>
      <vt:lpstr>State of the art … circa 1970s and back again</vt:lpstr>
      <vt:lpstr>Types of Operating Systems</vt:lpstr>
      <vt:lpstr>Monolithic</vt:lpstr>
      <vt:lpstr>[Semi]-Layered</vt:lpstr>
      <vt:lpstr>Improved OS architectures</vt:lpstr>
      <vt:lpstr>Kernel Space and User Space …</vt:lpstr>
      <vt:lpstr>Address Translation  </vt:lpstr>
      <vt:lpstr>How does an application ‘run’?</vt:lpstr>
      <vt:lpstr>Process vs. Thread</vt:lpstr>
      <vt:lpstr>Multi-processing</vt:lpstr>
      <vt:lpstr>Co-Operative Multitasking</vt:lpstr>
      <vt:lpstr>Timesharing Multitasking</vt:lpstr>
      <vt:lpstr>Priority Pre-emptive Multitasking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creator>Kal Rabb</dc:creator>
  <cp:lastModifiedBy>William Stumbo</cp:lastModifiedBy>
  <cp:revision>6</cp:revision>
  <dcterms:created xsi:type="dcterms:W3CDTF">2020-05-19T13:41:29Z</dcterms:created>
  <dcterms:modified xsi:type="dcterms:W3CDTF">2022-08-29T03:19:45Z</dcterms:modified>
</cp:coreProperties>
</file>